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7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887" r:id="rId2"/>
    <p:sldMasterId id="2147484180" r:id="rId3"/>
    <p:sldMasterId id="2147484192" r:id="rId4"/>
    <p:sldMasterId id="2147484204" r:id="rId5"/>
    <p:sldMasterId id="2147484216" r:id="rId6"/>
    <p:sldMasterId id="2147484324" r:id="rId7"/>
    <p:sldMasterId id="2147484336" r:id="rId8"/>
  </p:sldMasterIdLst>
  <p:notesMasterIdLst>
    <p:notesMasterId r:id="rId19"/>
  </p:notesMasterIdLst>
  <p:handoutMasterIdLst>
    <p:handoutMasterId r:id="rId20"/>
  </p:handoutMasterIdLst>
  <p:sldIdLst>
    <p:sldId id="843" r:id="rId9"/>
    <p:sldId id="1063" r:id="rId10"/>
    <p:sldId id="1129" r:id="rId11"/>
    <p:sldId id="1130" r:id="rId12"/>
    <p:sldId id="1137" r:id="rId13"/>
    <p:sldId id="1119" r:id="rId14"/>
    <p:sldId id="1145" r:id="rId15"/>
    <p:sldId id="1146" r:id="rId16"/>
    <p:sldId id="1147" r:id="rId17"/>
    <p:sldId id="1071" r:id="rId18"/>
  </p:sldIdLst>
  <p:sldSz cx="9144000" cy="6858000" type="screen4x3"/>
  <p:notesSz cx="9926638" cy="6797675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1BD"/>
    <a:srgbClr val="FEF7DA"/>
    <a:srgbClr val="000099"/>
    <a:srgbClr val="F3EED5"/>
    <a:srgbClr val="3333CC"/>
    <a:srgbClr val="008000"/>
    <a:srgbClr val="9900CC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8" autoAdjust="0"/>
    <p:restoredTop sz="96433" autoAdjust="0"/>
  </p:normalViewPr>
  <p:slideViewPr>
    <p:cSldViewPr>
      <p:cViewPr varScale="1">
        <p:scale>
          <a:sx n="116" d="100"/>
          <a:sy n="116" d="100"/>
        </p:scale>
        <p:origin x="68" y="2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501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1543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/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2798" y="0"/>
            <a:ext cx="4301543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B9D99E5-1F0E-4FB2-9FBD-82DF13F45AAC}" type="datetime1">
              <a:rPr lang="cs-CZ"/>
              <a:pPr/>
              <a:t>02.11.2025</a:t>
            </a:fld>
            <a:endParaRPr lang="cs-CZ"/>
          </a:p>
        </p:txBody>
      </p:sp>
      <p:sp>
        <p:nvSpPr>
          <p:cNvPr id="1259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56612"/>
            <a:ext cx="4301543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/>
          </a:p>
        </p:txBody>
      </p:sp>
      <p:sp>
        <p:nvSpPr>
          <p:cNvPr id="1259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2798" y="6456612"/>
            <a:ext cx="4301543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85CACF6-E4C6-420E-B93D-B28D0A50AFC5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455598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1543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2798" y="0"/>
            <a:ext cx="4301543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074AEF4-943E-429C-9EF0-75E9A7A4C037}" type="datetime1">
              <a:rPr lang="cs-CZ"/>
              <a:pPr/>
              <a:t>02.11.2025</a:t>
            </a:fld>
            <a:endParaRPr lang="cs-CZ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63900" y="509588"/>
            <a:ext cx="3398838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2664" y="3228896"/>
            <a:ext cx="7941310" cy="3058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6612"/>
            <a:ext cx="4301543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2798" y="6456612"/>
            <a:ext cx="4301543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87E8973-51CD-43FE-93EE-89FD2DC2B884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827307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3"/>
          <p:cNvSpPr>
            <a:spLocks noGrp="1" noChangeArrowheads="1"/>
          </p:cNvSpPr>
          <p:nvPr>
            <p:ph type="dt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590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089C8C59-F52B-401F-81A7-DA6E37938563}" type="datetime1">
              <a:rPr lang="cs-CZ" altLang="cs-CZ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02.11.2025</a:t>
            </a:fld>
            <a:endParaRPr lang="cs-CZ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9027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590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0B64A694-BF8A-47E5-8FCA-A2421998F830}" type="slidenum">
              <a:rPr lang="cs-CZ" altLang="cs-CZ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2</a:t>
            </a:fld>
            <a:endParaRPr lang="cs-CZ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902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921375" y="379413"/>
            <a:ext cx="2524125" cy="1893887"/>
          </a:xfrm>
          <a:solidFill>
            <a:srgbClr val="FFFFFF"/>
          </a:solidFill>
          <a:ln/>
        </p:spPr>
      </p:sp>
      <p:sp>
        <p:nvSpPr>
          <p:cNvPr id="129029" name="Text Box 2"/>
          <p:cNvSpPr txBox="1">
            <a:spLocks noChangeArrowheads="1"/>
          </p:cNvSpPr>
          <p:nvPr/>
        </p:nvSpPr>
        <p:spPr bwMode="auto">
          <a:xfrm>
            <a:off x="1436147" y="2400430"/>
            <a:ext cx="11496057" cy="2274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cs-CZ" altLang="cs-CZ"/>
          </a:p>
        </p:txBody>
      </p:sp>
      <p:sp>
        <p:nvSpPr>
          <p:cNvPr id="129030" name="Text Box 3"/>
          <p:cNvSpPr txBox="1">
            <a:spLocks noChangeArrowheads="1"/>
          </p:cNvSpPr>
          <p:nvPr/>
        </p:nvSpPr>
        <p:spPr bwMode="auto">
          <a:xfrm>
            <a:off x="8138926" y="0"/>
            <a:ext cx="6227127" cy="252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3DC4B5B7-A19C-4AAF-89AA-99AF84571156}" type="datetime1">
              <a:rPr lang="cs-CZ" altLang="cs-CZ" sz="1200">
                <a:solidFill>
                  <a:srgbClr val="000000"/>
                </a:solidFill>
              </a:rPr>
              <a:pPr algn="r" eaLnBrk="1" hangingPunct="1">
                <a:buSzPct val="100000"/>
              </a:pPr>
              <a:t>02.11.2025</a:t>
            </a:fld>
            <a:endParaRPr lang="cs-CZ" altLang="cs-CZ" sz="1200">
              <a:solidFill>
                <a:srgbClr val="000000"/>
              </a:solidFill>
            </a:endParaRPr>
          </a:p>
        </p:txBody>
      </p:sp>
      <p:sp>
        <p:nvSpPr>
          <p:cNvPr id="129031" name="Text Box 4"/>
          <p:cNvSpPr txBox="1">
            <a:spLocks noChangeArrowheads="1"/>
          </p:cNvSpPr>
          <p:nvPr/>
        </p:nvSpPr>
        <p:spPr bwMode="auto">
          <a:xfrm>
            <a:off x="8138926" y="4799679"/>
            <a:ext cx="6227127" cy="252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2CA60A03-6B8F-43EE-AE1D-F63E7F5EFE11}" type="slidenum">
              <a:rPr lang="cs-CZ" altLang="cs-CZ" sz="1200">
                <a:solidFill>
                  <a:srgbClr val="000000"/>
                </a:solidFill>
              </a:rPr>
              <a:pPr algn="r" eaLnBrk="1" hangingPunct="1">
                <a:buSzPct val="100000"/>
              </a:pPr>
              <a:t>2</a:t>
            </a:fld>
            <a:endParaRPr lang="cs-CZ" altLang="cs-CZ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6488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3"/>
          <p:cNvSpPr>
            <a:spLocks noGrp="1" noChangeArrowheads="1"/>
          </p:cNvSpPr>
          <p:nvPr>
            <p:ph type="dt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590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089C8C59-F52B-401F-81A7-DA6E37938563}" type="datetime1">
              <a:rPr lang="cs-CZ" altLang="cs-CZ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02.11.2025</a:t>
            </a:fld>
            <a:endParaRPr lang="cs-CZ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9027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590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0B64A694-BF8A-47E5-8FCA-A2421998F830}" type="slidenum">
              <a:rPr lang="cs-CZ" altLang="cs-CZ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3</a:t>
            </a:fld>
            <a:endParaRPr lang="cs-CZ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902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921375" y="379413"/>
            <a:ext cx="2524125" cy="1893887"/>
          </a:xfrm>
          <a:solidFill>
            <a:srgbClr val="FFFFFF"/>
          </a:solidFill>
          <a:ln/>
        </p:spPr>
      </p:sp>
      <p:sp>
        <p:nvSpPr>
          <p:cNvPr id="129029" name="Text Box 2"/>
          <p:cNvSpPr txBox="1">
            <a:spLocks noChangeArrowheads="1"/>
          </p:cNvSpPr>
          <p:nvPr/>
        </p:nvSpPr>
        <p:spPr bwMode="auto">
          <a:xfrm>
            <a:off x="1436147" y="2400430"/>
            <a:ext cx="11496057" cy="2274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cs-CZ" altLang="cs-CZ"/>
          </a:p>
        </p:txBody>
      </p:sp>
      <p:sp>
        <p:nvSpPr>
          <p:cNvPr id="129030" name="Text Box 3"/>
          <p:cNvSpPr txBox="1">
            <a:spLocks noChangeArrowheads="1"/>
          </p:cNvSpPr>
          <p:nvPr/>
        </p:nvSpPr>
        <p:spPr bwMode="auto">
          <a:xfrm>
            <a:off x="8138926" y="0"/>
            <a:ext cx="6227127" cy="252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3DC4B5B7-A19C-4AAF-89AA-99AF84571156}" type="datetime1">
              <a:rPr lang="cs-CZ" altLang="cs-CZ" sz="1200">
                <a:solidFill>
                  <a:srgbClr val="000000"/>
                </a:solidFill>
              </a:rPr>
              <a:pPr algn="r" eaLnBrk="1" hangingPunct="1">
                <a:buSzPct val="100000"/>
              </a:pPr>
              <a:t>02.11.2025</a:t>
            </a:fld>
            <a:endParaRPr lang="cs-CZ" altLang="cs-CZ" sz="1200">
              <a:solidFill>
                <a:srgbClr val="000000"/>
              </a:solidFill>
            </a:endParaRPr>
          </a:p>
        </p:txBody>
      </p:sp>
      <p:sp>
        <p:nvSpPr>
          <p:cNvPr id="129031" name="Text Box 4"/>
          <p:cNvSpPr txBox="1">
            <a:spLocks noChangeArrowheads="1"/>
          </p:cNvSpPr>
          <p:nvPr/>
        </p:nvSpPr>
        <p:spPr bwMode="auto">
          <a:xfrm>
            <a:off x="8138926" y="4799679"/>
            <a:ext cx="6227127" cy="252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2CA60A03-6B8F-43EE-AE1D-F63E7F5EFE11}" type="slidenum">
              <a:rPr lang="cs-CZ" altLang="cs-CZ" sz="1200">
                <a:solidFill>
                  <a:srgbClr val="000000"/>
                </a:solidFill>
              </a:rPr>
              <a:pPr algn="r" eaLnBrk="1" hangingPunct="1">
                <a:buSzPct val="100000"/>
              </a:pPr>
              <a:t>3</a:t>
            </a:fld>
            <a:endParaRPr lang="cs-CZ" altLang="cs-CZ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9246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3"/>
          <p:cNvSpPr>
            <a:spLocks noGrp="1" noChangeArrowheads="1"/>
          </p:cNvSpPr>
          <p:nvPr>
            <p:ph type="dt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590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089C8C59-F52B-401F-81A7-DA6E37938563}" type="datetime1">
              <a:rPr lang="cs-CZ" altLang="cs-CZ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02.11.2025</a:t>
            </a:fld>
            <a:endParaRPr lang="cs-CZ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9027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590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0B64A694-BF8A-47E5-8FCA-A2421998F830}" type="slidenum">
              <a:rPr lang="cs-CZ" altLang="cs-CZ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4</a:t>
            </a:fld>
            <a:endParaRPr lang="cs-CZ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902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921375" y="379413"/>
            <a:ext cx="2524125" cy="1893887"/>
          </a:xfrm>
          <a:solidFill>
            <a:srgbClr val="FFFFFF"/>
          </a:solidFill>
          <a:ln/>
        </p:spPr>
      </p:sp>
      <p:sp>
        <p:nvSpPr>
          <p:cNvPr id="129029" name="Text Box 2"/>
          <p:cNvSpPr txBox="1">
            <a:spLocks noChangeArrowheads="1"/>
          </p:cNvSpPr>
          <p:nvPr/>
        </p:nvSpPr>
        <p:spPr bwMode="auto">
          <a:xfrm>
            <a:off x="1436147" y="2400430"/>
            <a:ext cx="11496057" cy="2274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cs-CZ" altLang="cs-CZ"/>
          </a:p>
        </p:txBody>
      </p:sp>
      <p:sp>
        <p:nvSpPr>
          <p:cNvPr id="129030" name="Text Box 3"/>
          <p:cNvSpPr txBox="1">
            <a:spLocks noChangeArrowheads="1"/>
          </p:cNvSpPr>
          <p:nvPr/>
        </p:nvSpPr>
        <p:spPr bwMode="auto">
          <a:xfrm>
            <a:off x="8138926" y="0"/>
            <a:ext cx="6227127" cy="252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3DC4B5B7-A19C-4AAF-89AA-99AF84571156}" type="datetime1">
              <a:rPr lang="cs-CZ" altLang="cs-CZ" sz="1200">
                <a:solidFill>
                  <a:srgbClr val="000000"/>
                </a:solidFill>
              </a:rPr>
              <a:pPr algn="r" eaLnBrk="1" hangingPunct="1">
                <a:buSzPct val="100000"/>
              </a:pPr>
              <a:t>02.11.2025</a:t>
            </a:fld>
            <a:endParaRPr lang="cs-CZ" altLang="cs-CZ" sz="1200">
              <a:solidFill>
                <a:srgbClr val="000000"/>
              </a:solidFill>
            </a:endParaRPr>
          </a:p>
        </p:txBody>
      </p:sp>
      <p:sp>
        <p:nvSpPr>
          <p:cNvPr id="129031" name="Text Box 4"/>
          <p:cNvSpPr txBox="1">
            <a:spLocks noChangeArrowheads="1"/>
          </p:cNvSpPr>
          <p:nvPr/>
        </p:nvSpPr>
        <p:spPr bwMode="auto">
          <a:xfrm>
            <a:off x="8138926" y="4799679"/>
            <a:ext cx="6227127" cy="252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2CA60A03-6B8F-43EE-AE1D-F63E7F5EFE11}" type="slidenum">
              <a:rPr lang="cs-CZ" altLang="cs-CZ" sz="1200">
                <a:solidFill>
                  <a:srgbClr val="000000"/>
                </a:solidFill>
              </a:rPr>
              <a:pPr algn="r" eaLnBrk="1" hangingPunct="1">
                <a:buSzPct val="100000"/>
              </a:pPr>
              <a:t>4</a:t>
            </a:fld>
            <a:endParaRPr lang="cs-CZ" altLang="cs-CZ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3987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3"/>
          <p:cNvSpPr>
            <a:spLocks noGrp="1" noChangeArrowheads="1"/>
          </p:cNvSpPr>
          <p:nvPr>
            <p:ph type="dt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590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0CCADECA-AAC9-4633-9DD9-ABFB1B361378}" type="datetime1">
              <a:rPr lang="cs-CZ" altLang="cs-CZ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02.11.2025</a:t>
            </a:fld>
            <a:endParaRPr lang="cs-CZ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0835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590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BE2B31A2-CEA9-43CD-8FFF-D111ABC2B655}" type="slidenum">
              <a:rPr lang="cs-CZ" altLang="cs-CZ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5</a:t>
            </a:fld>
            <a:endParaRPr lang="cs-CZ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083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3900" y="509588"/>
            <a:ext cx="3398838" cy="2549525"/>
          </a:xfrm>
          <a:solidFill>
            <a:srgbClr val="FFFFFF"/>
          </a:solidFill>
          <a:ln/>
        </p:spPr>
      </p:sp>
      <p:sp>
        <p:nvSpPr>
          <p:cNvPr id="12083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92188" y="3228975"/>
            <a:ext cx="7942262" cy="3059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652396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3"/>
          <p:cNvSpPr>
            <a:spLocks noGrp="1" noChangeArrowheads="1"/>
          </p:cNvSpPr>
          <p:nvPr>
            <p:ph type="dt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590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089C8C59-F52B-401F-81A7-DA6E37938563}" type="datetime1">
              <a:rPr lang="cs-CZ" altLang="cs-CZ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02.11.2025</a:t>
            </a:fld>
            <a:endParaRPr lang="cs-CZ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9027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590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0B64A694-BF8A-47E5-8FCA-A2421998F830}" type="slidenum">
              <a:rPr lang="cs-CZ" altLang="cs-CZ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6</a:t>
            </a:fld>
            <a:endParaRPr lang="cs-CZ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902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921375" y="379413"/>
            <a:ext cx="2524125" cy="1893887"/>
          </a:xfrm>
          <a:solidFill>
            <a:srgbClr val="FFFFFF"/>
          </a:solidFill>
          <a:ln/>
        </p:spPr>
      </p:sp>
      <p:sp>
        <p:nvSpPr>
          <p:cNvPr id="129029" name="Text Box 2"/>
          <p:cNvSpPr txBox="1">
            <a:spLocks noChangeArrowheads="1"/>
          </p:cNvSpPr>
          <p:nvPr/>
        </p:nvSpPr>
        <p:spPr bwMode="auto">
          <a:xfrm>
            <a:off x="1436147" y="2400430"/>
            <a:ext cx="11496057" cy="2274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cs-CZ" altLang="cs-CZ"/>
          </a:p>
        </p:txBody>
      </p:sp>
      <p:sp>
        <p:nvSpPr>
          <p:cNvPr id="129030" name="Text Box 3"/>
          <p:cNvSpPr txBox="1">
            <a:spLocks noChangeArrowheads="1"/>
          </p:cNvSpPr>
          <p:nvPr/>
        </p:nvSpPr>
        <p:spPr bwMode="auto">
          <a:xfrm>
            <a:off x="8138926" y="0"/>
            <a:ext cx="6227127" cy="252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3DC4B5B7-A19C-4AAF-89AA-99AF84571156}" type="datetime1">
              <a:rPr lang="cs-CZ" altLang="cs-CZ" sz="1200">
                <a:solidFill>
                  <a:srgbClr val="000000"/>
                </a:solidFill>
              </a:rPr>
              <a:pPr algn="r" eaLnBrk="1" hangingPunct="1">
                <a:buSzPct val="100000"/>
              </a:pPr>
              <a:t>02.11.2025</a:t>
            </a:fld>
            <a:endParaRPr lang="cs-CZ" altLang="cs-CZ" sz="1200">
              <a:solidFill>
                <a:srgbClr val="000000"/>
              </a:solidFill>
            </a:endParaRPr>
          </a:p>
        </p:txBody>
      </p:sp>
      <p:sp>
        <p:nvSpPr>
          <p:cNvPr id="129031" name="Text Box 4"/>
          <p:cNvSpPr txBox="1">
            <a:spLocks noChangeArrowheads="1"/>
          </p:cNvSpPr>
          <p:nvPr/>
        </p:nvSpPr>
        <p:spPr bwMode="auto">
          <a:xfrm>
            <a:off x="8138926" y="4799679"/>
            <a:ext cx="6227127" cy="252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2CA60A03-6B8F-43EE-AE1D-F63E7F5EFE11}" type="slidenum">
              <a:rPr lang="cs-CZ" altLang="cs-CZ" sz="1200">
                <a:solidFill>
                  <a:srgbClr val="000000"/>
                </a:solidFill>
              </a:rPr>
              <a:pPr algn="r" eaLnBrk="1" hangingPunct="1">
                <a:buSzPct val="100000"/>
              </a:pPr>
              <a:t>6</a:t>
            </a:fld>
            <a:endParaRPr lang="cs-CZ" altLang="cs-CZ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8054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3"/>
          <p:cNvSpPr>
            <a:spLocks noGrp="1" noChangeArrowheads="1"/>
          </p:cNvSpPr>
          <p:nvPr>
            <p:ph type="dt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590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089C8C59-F52B-401F-81A7-DA6E37938563}" type="datetime1">
              <a:rPr lang="cs-CZ" altLang="cs-CZ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02.11.2025</a:t>
            </a:fld>
            <a:endParaRPr lang="cs-CZ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9027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590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0B64A694-BF8A-47E5-8FCA-A2421998F830}" type="slidenum">
              <a:rPr lang="cs-CZ" altLang="cs-CZ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7</a:t>
            </a:fld>
            <a:endParaRPr lang="cs-CZ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902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921375" y="379413"/>
            <a:ext cx="2524125" cy="1893887"/>
          </a:xfrm>
          <a:solidFill>
            <a:srgbClr val="FFFFFF"/>
          </a:solidFill>
          <a:ln/>
        </p:spPr>
      </p:sp>
      <p:sp>
        <p:nvSpPr>
          <p:cNvPr id="129029" name="Text Box 2"/>
          <p:cNvSpPr txBox="1">
            <a:spLocks noChangeArrowheads="1"/>
          </p:cNvSpPr>
          <p:nvPr/>
        </p:nvSpPr>
        <p:spPr bwMode="auto">
          <a:xfrm>
            <a:off x="1436147" y="2400430"/>
            <a:ext cx="11496057" cy="2274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cs-CZ" altLang="cs-CZ"/>
          </a:p>
        </p:txBody>
      </p:sp>
      <p:sp>
        <p:nvSpPr>
          <p:cNvPr id="129030" name="Text Box 3"/>
          <p:cNvSpPr txBox="1">
            <a:spLocks noChangeArrowheads="1"/>
          </p:cNvSpPr>
          <p:nvPr/>
        </p:nvSpPr>
        <p:spPr bwMode="auto">
          <a:xfrm>
            <a:off x="8138926" y="0"/>
            <a:ext cx="6227127" cy="252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3DC4B5B7-A19C-4AAF-89AA-99AF84571156}" type="datetime1">
              <a:rPr lang="cs-CZ" altLang="cs-CZ" sz="1200">
                <a:solidFill>
                  <a:srgbClr val="000000"/>
                </a:solidFill>
              </a:rPr>
              <a:pPr algn="r" eaLnBrk="1" hangingPunct="1">
                <a:buSzPct val="100000"/>
              </a:pPr>
              <a:t>02.11.2025</a:t>
            </a:fld>
            <a:endParaRPr lang="cs-CZ" altLang="cs-CZ" sz="1200">
              <a:solidFill>
                <a:srgbClr val="000000"/>
              </a:solidFill>
            </a:endParaRPr>
          </a:p>
        </p:txBody>
      </p:sp>
      <p:sp>
        <p:nvSpPr>
          <p:cNvPr id="129031" name="Text Box 4"/>
          <p:cNvSpPr txBox="1">
            <a:spLocks noChangeArrowheads="1"/>
          </p:cNvSpPr>
          <p:nvPr/>
        </p:nvSpPr>
        <p:spPr bwMode="auto">
          <a:xfrm>
            <a:off x="8138926" y="4799679"/>
            <a:ext cx="6227127" cy="252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2CA60A03-6B8F-43EE-AE1D-F63E7F5EFE11}" type="slidenum">
              <a:rPr lang="cs-CZ" altLang="cs-CZ" sz="1200">
                <a:solidFill>
                  <a:srgbClr val="000000"/>
                </a:solidFill>
              </a:rPr>
              <a:pPr algn="r" eaLnBrk="1" hangingPunct="1">
                <a:buSzPct val="100000"/>
              </a:pPr>
              <a:t>7</a:t>
            </a:fld>
            <a:endParaRPr lang="cs-CZ" altLang="cs-CZ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8781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3"/>
          <p:cNvSpPr>
            <a:spLocks noGrp="1" noChangeArrowheads="1"/>
          </p:cNvSpPr>
          <p:nvPr>
            <p:ph type="dt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590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089C8C59-F52B-401F-81A7-DA6E37938563}" type="datetime1">
              <a:rPr lang="cs-CZ" altLang="cs-CZ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02.11.2025</a:t>
            </a:fld>
            <a:endParaRPr lang="cs-CZ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9027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590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0B64A694-BF8A-47E5-8FCA-A2421998F830}" type="slidenum">
              <a:rPr lang="cs-CZ" altLang="cs-CZ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8</a:t>
            </a:fld>
            <a:endParaRPr lang="cs-CZ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902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921375" y="379413"/>
            <a:ext cx="2524125" cy="1893887"/>
          </a:xfrm>
          <a:solidFill>
            <a:srgbClr val="FFFFFF"/>
          </a:solidFill>
          <a:ln/>
        </p:spPr>
      </p:sp>
      <p:sp>
        <p:nvSpPr>
          <p:cNvPr id="129029" name="Text Box 2"/>
          <p:cNvSpPr txBox="1">
            <a:spLocks noChangeArrowheads="1"/>
          </p:cNvSpPr>
          <p:nvPr/>
        </p:nvSpPr>
        <p:spPr bwMode="auto">
          <a:xfrm>
            <a:off x="1436147" y="2400430"/>
            <a:ext cx="11496057" cy="2274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cs-CZ" altLang="cs-CZ"/>
          </a:p>
        </p:txBody>
      </p:sp>
      <p:sp>
        <p:nvSpPr>
          <p:cNvPr id="129030" name="Text Box 3"/>
          <p:cNvSpPr txBox="1">
            <a:spLocks noChangeArrowheads="1"/>
          </p:cNvSpPr>
          <p:nvPr/>
        </p:nvSpPr>
        <p:spPr bwMode="auto">
          <a:xfrm>
            <a:off x="8138926" y="0"/>
            <a:ext cx="6227127" cy="252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3DC4B5B7-A19C-4AAF-89AA-99AF84571156}" type="datetime1">
              <a:rPr lang="cs-CZ" altLang="cs-CZ" sz="1200">
                <a:solidFill>
                  <a:srgbClr val="000000"/>
                </a:solidFill>
              </a:rPr>
              <a:pPr algn="r" eaLnBrk="1" hangingPunct="1">
                <a:buSzPct val="100000"/>
              </a:pPr>
              <a:t>02.11.2025</a:t>
            </a:fld>
            <a:endParaRPr lang="cs-CZ" altLang="cs-CZ" sz="1200">
              <a:solidFill>
                <a:srgbClr val="000000"/>
              </a:solidFill>
            </a:endParaRPr>
          </a:p>
        </p:txBody>
      </p:sp>
      <p:sp>
        <p:nvSpPr>
          <p:cNvPr id="129031" name="Text Box 4"/>
          <p:cNvSpPr txBox="1">
            <a:spLocks noChangeArrowheads="1"/>
          </p:cNvSpPr>
          <p:nvPr/>
        </p:nvSpPr>
        <p:spPr bwMode="auto">
          <a:xfrm>
            <a:off x="8138926" y="4799679"/>
            <a:ext cx="6227127" cy="252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2CA60A03-6B8F-43EE-AE1D-F63E7F5EFE11}" type="slidenum">
              <a:rPr lang="cs-CZ" altLang="cs-CZ" sz="1200">
                <a:solidFill>
                  <a:srgbClr val="000000"/>
                </a:solidFill>
              </a:rPr>
              <a:pPr algn="r" eaLnBrk="1" hangingPunct="1">
                <a:buSzPct val="100000"/>
              </a:pPr>
              <a:t>8</a:t>
            </a:fld>
            <a:endParaRPr lang="cs-CZ" altLang="cs-CZ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8936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3"/>
          <p:cNvSpPr>
            <a:spLocks noGrp="1" noChangeArrowheads="1"/>
          </p:cNvSpPr>
          <p:nvPr>
            <p:ph type="dt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590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089C8C59-F52B-401F-81A7-DA6E37938563}" type="datetime1">
              <a:rPr lang="cs-CZ" altLang="cs-CZ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02.11.2025</a:t>
            </a:fld>
            <a:endParaRPr lang="cs-CZ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9027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590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0B64A694-BF8A-47E5-8FCA-A2421998F830}" type="slidenum">
              <a:rPr lang="cs-CZ" altLang="cs-CZ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9</a:t>
            </a:fld>
            <a:endParaRPr lang="cs-CZ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902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921375" y="379413"/>
            <a:ext cx="2524125" cy="1893887"/>
          </a:xfrm>
          <a:solidFill>
            <a:srgbClr val="FFFFFF"/>
          </a:solidFill>
          <a:ln/>
        </p:spPr>
      </p:sp>
      <p:sp>
        <p:nvSpPr>
          <p:cNvPr id="129029" name="Text Box 2"/>
          <p:cNvSpPr txBox="1">
            <a:spLocks noChangeArrowheads="1"/>
          </p:cNvSpPr>
          <p:nvPr/>
        </p:nvSpPr>
        <p:spPr bwMode="auto">
          <a:xfrm>
            <a:off x="1436147" y="2400430"/>
            <a:ext cx="11496057" cy="2274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cs-CZ" altLang="cs-CZ"/>
          </a:p>
        </p:txBody>
      </p:sp>
      <p:sp>
        <p:nvSpPr>
          <p:cNvPr id="129030" name="Text Box 3"/>
          <p:cNvSpPr txBox="1">
            <a:spLocks noChangeArrowheads="1"/>
          </p:cNvSpPr>
          <p:nvPr/>
        </p:nvSpPr>
        <p:spPr bwMode="auto">
          <a:xfrm>
            <a:off x="8138926" y="0"/>
            <a:ext cx="6227127" cy="252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3DC4B5B7-A19C-4AAF-89AA-99AF84571156}" type="datetime1">
              <a:rPr lang="cs-CZ" altLang="cs-CZ" sz="1200">
                <a:solidFill>
                  <a:srgbClr val="000000"/>
                </a:solidFill>
              </a:rPr>
              <a:pPr algn="r" eaLnBrk="1" hangingPunct="1">
                <a:buSzPct val="100000"/>
              </a:pPr>
              <a:t>02.11.2025</a:t>
            </a:fld>
            <a:endParaRPr lang="cs-CZ" altLang="cs-CZ" sz="1200">
              <a:solidFill>
                <a:srgbClr val="000000"/>
              </a:solidFill>
            </a:endParaRPr>
          </a:p>
        </p:txBody>
      </p:sp>
      <p:sp>
        <p:nvSpPr>
          <p:cNvPr id="129031" name="Text Box 4"/>
          <p:cNvSpPr txBox="1">
            <a:spLocks noChangeArrowheads="1"/>
          </p:cNvSpPr>
          <p:nvPr/>
        </p:nvSpPr>
        <p:spPr bwMode="auto">
          <a:xfrm>
            <a:off x="8138926" y="4799679"/>
            <a:ext cx="6227127" cy="252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2CA60A03-6B8F-43EE-AE1D-F63E7F5EFE11}" type="slidenum">
              <a:rPr lang="cs-CZ" altLang="cs-CZ" sz="1200">
                <a:solidFill>
                  <a:srgbClr val="000000"/>
                </a:solidFill>
              </a:rPr>
              <a:pPr algn="r" eaLnBrk="1" hangingPunct="1">
                <a:buSzPct val="100000"/>
              </a:pPr>
              <a:t>9</a:t>
            </a:fld>
            <a:endParaRPr lang="cs-CZ" altLang="cs-CZ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4558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3"/>
          <p:cNvSpPr>
            <a:spLocks noGrp="1" noChangeArrowheads="1"/>
          </p:cNvSpPr>
          <p:nvPr>
            <p:ph type="dt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590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E0580E42-C582-45FE-9B67-C18F980C893D}" type="datetime1">
              <a:rPr lang="cs-CZ" altLang="cs-CZ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02.11.2025</a:t>
            </a:fld>
            <a:endParaRPr lang="cs-CZ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3123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590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5800A9A5-DADA-401B-874E-F313BB0F5550}" type="slidenum">
              <a:rPr lang="cs-CZ" altLang="cs-CZ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10</a:t>
            </a:fld>
            <a:endParaRPr lang="cs-CZ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312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921375" y="379413"/>
            <a:ext cx="2524125" cy="1893887"/>
          </a:xfrm>
          <a:solidFill>
            <a:srgbClr val="FFFFFF"/>
          </a:solidFill>
          <a:ln/>
        </p:spPr>
      </p:sp>
      <p:sp>
        <p:nvSpPr>
          <p:cNvPr id="133125" name="Text Box 2"/>
          <p:cNvSpPr txBox="1">
            <a:spLocks noChangeArrowheads="1"/>
          </p:cNvSpPr>
          <p:nvPr/>
        </p:nvSpPr>
        <p:spPr bwMode="auto">
          <a:xfrm>
            <a:off x="1436147" y="2400430"/>
            <a:ext cx="11496057" cy="2274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cs-CZ" altLang="cs-CZ"/>
          </a:p>
        </p:txBody>
      </p:sp>
      <p:sp>
        <p:nvSpPr>
          <p:cNvPr id="133126" name="Text Box 3"/>
          <p:cNvSpPr txBox="1">
            <a:spLocks noChangeArrowheads="1"/>
          </p:cNvSpPr>
          <p:nvPr/>
        </p:nvSpPr>
        <p:spPr bwMode="auto">
          <a:xfrm>
            <a:off x="8138926" y="0"/>
            <a:ext cx="6227127" cy="252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F9040B20-D737-4806-B5B5-06DF1C73FBD6}" type="datetime1">
              <a:rPr lang="cs-CZ" altLang="cs-CZ" sz="1200">
                <a:solidFill>
                  <a:srgbClr val="000000"/>
                </a:solidFill>
              </a:rPr>
              <a:pPr algn="r" eaLnBrk="1" hangingPunct="1">
                <a:buSzPct val="100000"/>
              </a:pPr>
              <a:t>02.11.2025</a:t>
            </a:fld>
            <a:endParaRPr lang="cs-CZ" altLang="cs-CZ" sz="1200">
              <a:solidFill>
                <a:srgbClr val="000000"/>
              </a:solidFill>
            </a:endParaRPr>
          </a:p>
        </p:txBody>
      </p:sp>
      <p:sp>
        <p:nvSpPr>
          <p:cNvPr id="133127" name="Text Box 4"/>
          <p:cNvSpPr txBox="1">
            <a:spLocks noChangeArrowheads="1"/>
          </p:cNvSpPr>
          <p:nvPr/>
        </p:nvSpPr>
        <p:spPr bwMode="auto">
          <a:xfrm>
            <a:off x="8138926" y="4799679"/>
            <a:ext cx="6227127" cy="252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D2C4E1D6-1FA7-4273-9AB5-32F2AEB3D5DB}" type="slidenum">
              <a:rPr lang="cs-CZ" altLang="cs-CZ" sz="1200">
                <a:solidFill>
                  <a:srgbClr val="000000"/>
                </a:solidFill>
              </a:rPr>
              <a:pPr algn="r" eaLnBrk="1" hangingPunct="1">
                <a:buSzPct val="100000"/>
              </a:pPr>
              <a:t>10</a:t>
            </a:fld>
            <a:endParaRPr lang="cs-CZ" altLang="cs-CZ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6724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1268413"/>
            <a:ext cx="7772400" cy="1800225"/>
          </a:xfrm>
          <a:ln>
            <a:solidFill>
              <a:schemeClr val="bg1"/>
            </a:solidFill>
          </a:ln>
        </p:spPr>
        <p:txBody>
          <a:bodyPr lIns="288000" tIns="288000" rIns="288000" bIns="288000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55650" y="3573463"/>
            <a:ext cx="7704138" cy="647700"/>
          </a:xfrm>
        </p:spPr>
        <p:txBody>
          <a:bodyPr/>
          <a:lstStyle>
            <a:lvl1pPr marL="0" indent="0" algn="ctr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Klepnutím lze upravit styl předlohy podnadpisů.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804025" y="188913"/>
            <a:ext cx="2133600" cy="4762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4F3B0F2-31CB-445E-95F7-09984C531BB6}" type="datetime1">
              <a:rPr lang="cs-CZ" smtClean="0"/>
              <a:t>02.11.2025</a:t>
            </a:fld>
            <a:endParaRPr lang="cs-CZ"/>
          </a:p>
        </p:txBody>
      </p:sp>
      <p:pic>
        <p:nvPicPr>
          <p:cNvPr id="3080" name="Picture 8" descr="logo_titulk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" y="4765675"/>
            <a:ext cx="3829050" cy="154463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CABE7AE-72B1-4B20-AD54-93D3464C5297}" type="datetime1">
              <a:rPr lang="cs-CZ" smtClean="0"/>
              <a:t>02.11.2025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Seminář Mikulov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256212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256212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4F6F45-883B-474B-944F-1F67C33D157E}" type="datetime1">
              <a:rPr lang="cs-CZ" smtClean="0"/>
              <a:t>02.11.2025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Seminář Mikulov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logo_titulk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" y="4765675"/>
            <a:ext cx="3829050" cy="154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Breta\SLUŽEBNÍ\Grafický manuál NPC\NPC_logo_final-kopi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6625" y="4572000"/>
            <a:ext cx="869950" cy="177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1268413"/>
            <a:ext cx="7772400" cy="1800225"/>
          </a:xfrm>
          <a:ln>
            <a:solidFill>
              <a:schemeClr val="bg1"/>
            </a:solidFill>
          </a:ln>
        </p:spPr>
        <p:txBody>
          <a:bodyPr lIns="288000" tIns="288000" rIns="288000" bIns="288000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cs-CZ"/>
              <a:t>Klepnutím lze upravit styl předlohy nadpisů.</a:t>
            </a:r>
            <a:endParaRPr lang="cs-CZ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55650" y="3573463"/>
            <a:ext cx="7704138" cy="647700"/>
          </a:xfrm>
        </p:spPr>
        <p:txBody>
          <a:bodyPr/>
          <a:lstStyle>
            <a:lvl1pPr marL="0" indent="0" algn="ctr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cs-CZ"/>
              <a:t>Klepnutím lze upravit styl předlohy podnadpisů.</a:t>
            </a:r>
            <a:endParaRPr lang="cs-CZ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04025" y="188913"/>
            <a:ext cx="2133600" cy="4762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4E518529-8C9B-4F05-AC2C-44A581450D3A}" type="datetime1">
              <a:rPr lang="cs-CZ" sz="1200" kern="1200" smtClean="0">
                <a:solidFill>
                  <a:srgbClr val="FFFFFF"/>
                </a:solidFill>
                <a:latin typeface="Arial" pitchFamily="34" charset="0"/>
                <a:ea typeface="+mn-ea"/>
                <a:cs typeface="+mn-cs"/>
              </a:rPr>
              <a:t>02.11.2025</a:t>
            </a:fld>
            <a:endParaRPr lang="cs-CZ" sz="1200" kern="1200" dirty="0">
              <a:solidFill>
                <a:srgbClr val="FFFFFF"/>
              </a:solidFill>
              <a:latin typeface="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0EC78A1B-AB8C-4FF5-80EC-9B0BA219CC4F}" type="datetime1">
              <a:rPr lang="cs-CZ" sz="1200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02.11.2025</a:t>
            </a:fld>
            <a:endParaRPr lang="cs-CZ" sz="1200" kern="1200" dirty="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13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Seminář Mikulov</a:t>
            </a:r>
            <a:endParaRPr lang="cs-CZ" sz="1300" kern="1200" dirty="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6F804DA3-DAE8-48B4-9D5E-D2E0B929E27C}" type="datetime1">
              <a:rPr lang="cs-CZ" sz="1200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02.11.2025</a:t>
            </a:fld>
            <a:endParaRPr lang="cs-CZ" sz="1200" kern="1200" dirty="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13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Seminář Mikulov</a:t>
            </a:r>
            <a:endParaRPr lang="cs-CZ" sz="1300" kern="1200" dirty="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74369518-6C4D-4F41-8A48-95E2C3C1F0D0}" type="datetime1">
              <a:rPr lang="cs-CZ" sz="1200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02.11.2025</a:t>
            </a:fld>
            <a:endParaRPr lang="cs-CZ" sz="1200" kern="1200" dirty="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13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Seminář Mikulov</a:t>
            </a:r>
            <a:endParaRPr lang="cs-CZ" sz="1300" kern="1200" dirty="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28775"/>
            <a:ext cx="4038600" cy="3902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28775"/>
            <a:ext cx="4038600" cy="3902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DAF943BB-B9FF-4AE6-815C-36FA143CC649}" type="datetime1">
              <a:rPr lang="cs-CZ" sz="1200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02.11.2025</a:t>
            </a:fld>
            <a:endParaRPr lang="cs-CZ" sz="1200" kern="1200" dirty="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13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Seminář Mikulov</a:t>
            </a:r>
            <a:endParaRPr lang="cs-CZ" sz="1300" kern="1200" dirty="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C33D4A5E-33D8-45CB-909E-9D00523622F9}" type="datetime1">
              <a:rPr lang="cs-CZ" sz="1200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02.11.2025</a:t>
            </a:fld>
            <a:endParaRPr lang="cs-CZ" sz="1200" kern="1200" dirty="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13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Seminář Mikulov</a:t>
            </a:r>
            <a:endParaRPr lang="cs-CZ" sz="1300" kern="1200" dirty="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45170DA5-6EAA-4076-AA51-53A8CA9CFE32}" type="datetime1">
              <a:rPr lang="cs-CZ" sz="1200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02.11.2025</a:t>
            </a:fld>
            <a:endParaRPr lang="cs-CZ" sz="1200" kern="1200" dirty="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13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Seminář Mikulov</a:t>
            </a:r>
            <a:endParaRPr lang="cs-CZ" sz="1300" kern="1200" dirty="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88D370CF-7B70-4A15-B3C3-E064A812510F}" type="datetime1">
              <a:rPr lang="cs-CZ" sz="1200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02.11.2025</a:t>
            </a:fld>
            <a:endParaRPr lang="cs-CZ" sz="1200" kern="1200" dirty="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13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Seminář Mikulov</a:t>
            </a:r>
            <a:endParaRPr lang="cs-CZ" sz="1300" kern="1200" dirty="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D5FAC16-099C-4299-85AE-446B5B28D31D}" type="datetime1">
              <a:rPr lang="cs-CZ" smtClean="0"/>
              <a:t>02.11.2025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cs-CZ"/>
              <a:t>Seminář Mikulov</a:t>
            </a:r>
            <a:endParaRPr lang="cs-CZ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20DC506B-988B-4E18-8401-8FD99D534AD5}" type="datetime1">
              <a:rPr lang="cs-CZ" sz="1200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02.11.2025</a:t>
            </a:fld>
            <a:endParaRPr lang="cs-CZ" sz="1200" kern="1200" dirty="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13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Seminář Mikulov</a:t>
            </a:r>
            <a:endParaRPr lang="cs-CZ" sz="1300" kern="1200" dirty="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/>
              <a:t>Klepnutím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8065EDB8-47B2-4440-BC59-85A264109587}" type="datetime1">
              <a:rPr lang="cs-CZ" sz="1200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02.11.2025</a:t>
            </a:fld>
            <a:endParaRPr lang="cs-CZ" sz="1200" kern="1200" dirty="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13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Seminář Mikulov</a:t>
            </a:r>
            <a:endParaRPr lang="cs-CZ" sz="1300" kern="1200" dirty="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514347E6-4DE3-4719-981E-81CD7A31B5A4}" type="datetime1">
              <a:rPr lang="cs-CZ" sz="1200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02.11.2025</a:t>
            </a:fld>
            <a:endParaRPr lang="cs-CZ" sz="1200" kern="1200" dirty="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13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Seminář Mikulov</a:t>
            </a:r>
            <a:endParaRPr lang="cs-CZ" sz="1300" kern="1200" dirty="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256212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256212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7FFCBDE3-3462-4F37-B648-88E5F8F81A8C}" type="datetime1">
              <a:rPr lang="cs-CZ" sz="1200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02.11.2025</a:t>
            </a:fld>
            <a:endParaRPr lang="cs-CZ" sz="1200" kern="1200" dirty="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13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Seminář Mikulov</a:t>
            </a:r>
            <a:endParaRPr lang="cs-CZ" sz="1300" kern="1200" dirty="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685800" y="381000"/>
            <a:ext cx="7772400" cy="57150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9787DD1C-0226-4F77-B3DE-09B96F5033D2}" type="datetime1">
              <a:rPr lang="cs-CZ" sz="1200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02.11.2025</a:t>
            </a:fld>
            <a:endParaRPr lang="en-CA" sz="1200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CA" sz="13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Seminář Mikulov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5769E369-0ADE-4803-B469-F72540F0618F}" type="slidenum">
              <a:rPr lang="en-CA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CA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775BD56C-17C0-41A4-AC9C-C0252F4F8D1C}" type="datetime1">
              <a:rPr lang="cs-CZ" sz="1200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02.11.2025</a:t>
            </a:fld>
            <a:endParaRPr lang="cs-CZ" sz="1200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13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Seminář Mikulov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792F3DF2-A8AC-4543-9AD1-02F049113C9A}" type="slidenum">
              <a:rPr lang="cs-CZ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Nadpis a 2 obsahy nad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half" idx="3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7D3F5E87-BF99-4415-81D6-91862715AA21}" type="datetime1">
              <a:rPr lang="cs-CZ" sz="1200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02.11.2025</a:t>
            </a:fld>
            <a:endParaRPr lang="cs-CZ" sz="1200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13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Seminář Mikulov</a:t>
            </a: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C02333D7-3D04-49A5-801F-D7C803E9C799}" type="slidenum">
              <a:rPr lang="cs-CZ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logo_titulk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4765675"/>
            <a:ext cx="3829050" cy="154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1268413"/>
            <a:ext cx="7772400" cy="1800225"/>
          </a:xfrm>
          <a:ln>
            <a:solidFill>
              <a:schemeClr val="bg1"/>
            </a:solidFill>
          </a:ln>
        </p:spPr>
        <p:txBody>
          <a:bodyPr lIns="288000" tIns="288000" rIns="288000" bIns="288000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55650" y="3573463"/>
            <a:ext cx="7704138" cy="647700"/>
          </a:xfrm>
        </p:spPr>
        <p:txBody>
          <a:bodyPr/>
          <a:lstStyle>
            <a:lvl1pPr marL="0" indent="0" algn="ctr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04025" y="188913"/>
            <a:ext cx="2133600" cy="4762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DD5CEC5-3155-49BD-9F3A-802541599705}" type="datetime1">
              <a:rPr lang="cs-CZ" smtClean="0">
                <a:solidFill>
                  <a:srgbClr val="FFFFFF"/>
                </a:solidFill>
              </a:rPr>
              <a:t>02.11.2025</a:t>
            </a:fld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6042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858000" y="6286500"/>
            <a:ext cx="1000125" cy="238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66EDB2-B580-42CE-94AB-AB20391FF4E7}" type="datetime1">
              <a:rPr lang="cs-CZ" smtClean="0">
                <a:solidFill>
                  <a:srgbClr val="000000"/>
                </a:solidFill>
              </a:rPr>
              <a:t>02.11.2025</a:t>
            </a:fld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763713" y="6215063"/>
            <a:ext cx="4951412" cy="280987"/>
          </a:xfrm>
        </p:spPr>
        <p:txBody>
          <a:bodyPr/>
          <a:lstStyle>
            <a:lvl1pPr>
              <a:defRPr sz="1300"/>
            </a:lvl1pPr>
          </a:lstStyle>
          <a:p>
            <a:pPr>
              <a:defRPr/>
            </a:pPr>
            <a:r>
              <a:rPr lang="cs-CZ">
                <a:solidFill>
                  <a:srgbClr val="000000"/>
                </a:solidFill>
              </a:rPr>
              <a:t>Seminář Mikulov</a:t>
            </a:r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8580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C5DD0E-BB59-45CF-A6DC-0CC1574D7ED4}" type="datetime1">
              <a:rPr lang="cs-CZ" smtClean="0">
                <a:solidFill>
                  <a:srgbClr val="000000"/>
                </a:solidFill>
              </a:rPr>
              <a:t>02.11.2025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>
                <a:solidFill>
                  <a:srgbClr val="000000"/>
                </a:solidFill>
              </a:rPr>
              <a:t>Seminář Mikulov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451725" y="6021388"/>
            <a:ext cx="981075" cy="2159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C8324ADD-89BF-4813-88BC-64887742C1CB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892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B6A762-80D9-400D-ABF3-D57A1D7F3029}" type="datetime1">
              <a:rPr lang="cs-CZ" smtClean="0"/>
              <a:t>02.11.2025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Seminář Mikulov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28775"/>
            <a:ext cx="4038600" cy="3902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28775"/>
            <a:ext cx="4038600" cy="3902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D4C7F-EDC4-4962-8026-20F844528904}" type="datetime1">
              <a:rPr lang="cs-CZ" smtClean="0">
                <a:solidFill>
                  <a:srgbClr val="000000"/>
                </a:solidFill>
              </a:rPr>
              <a:t>02.11.2025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>
                <a:solidFill>
                  <a:srgbClr val="000000"/>
                </a:solidFill>
              </a:rPr>
              <a:t>Seminář Mikulov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7451725" y="6021388"/>
            <a:ext cx="981075" cy="2159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25B8B5D1-11B4-4213-BFC6-032F941D18F0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7946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D475EE-1530-4093-BEDC-EDC9E5102A78}" type="datetime1">
              <a:rPr lang="cs-CZ" smtClean="0">
                <a:solidFill>
                  <a:srgbClr val="000000"/>
                </a:solidFill>
              </a:rPr>
              <a:t>02.11.2025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>
                <a:solidFill>
                  <a:srgbClr val="000000"/>
                </a:solidFill>
              </a:rPr>
              <a:t>Seminář Mikulov</a:t>
            </a: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7451725" y="6021388"/>
            <a:ext cx="981075" cy="2159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FA690FE1-84FD-4548-9633-A210E92C9A17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8315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C5898-C19D-4D3E-8FB5-73535B1A4412}" type="datetime1">
              <a:rPr lang="cs-CZ" smtClean="0">
                <a:solidFill>
                  <a:srgbClr val="000000"/>
                </a:solidFill>
              </a:rPr>
              <a:t>02.11.2025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>
                <a:solidFill>
                  <a:srgbClr val="000000"/>
                </a:solidFill>
              </a:rPr>
              <a:t>Seminář Mikulov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7451725" y="6021388"/>
            <a:ext cx="981075" cy="2159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360C3654-4500-4D13-AC9A-BECCF60683D4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609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3D96C7-12E1-4E76-A9AC-32AB5E631E1F}" type="datetime1">
              <a:rPr lang="cs-CZ" smtClean="0">
                <a:solidFill>
                  <a:srgbClr val="000000"/>
                </a:solidFill>
              </a:rPr>
              <a:t>02.11.2025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>
                <a:solidFill>
                  <a:srgbClr val="000000"/>
                </a:solidFill>
              </a:rPr>
              <a:t>Seminář Mikulov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7451725" y="6021388"/>
            <a:ext cx="981075" cy="2159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9F258C0B-3E84-4EED-A1CA-B444FD85CC1A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9146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8B4477-7CC7-4E4C-9A9E-205950C7C5C9}" type="datetime1">
              <a:rPr lang="cs-CZ" smtClean="0">
                <a:solidFill>
                  <a:srgbClr val="000000"/>
                </a:solidFill>
              </a:rPr>
              <a:t>02.11.2025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>
                <a:solidFill>
                  <a:srgbClr val="000000"/>
                </a:solidFill>
              </a:rPr>
              <a:t>Seminář Mikulov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7451725" y="6021388"/>
            <a:ext cx="981075" cy="2159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737F3311-5DFF-4945-B19B-BC059139DFE4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5737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/>
              <a:t>Klepnutím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15BEA-1A00-4F8F-9E30-5FEECF8FB829}" type="datetime1">
              <a:rPr lang="cs-CZ" smtClean="0">
                <a:solidFill>
                  <a:srgbClr val="000000"/>
                </a:solidFill>
              </a:rPr>
              <a:t>02.11.2025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>
                <a:solidFill>
                  <a:srgbClr val="000000"/>
                </a:solidFill>
              </a:rPr>
              <a:t>Seminář Mikulov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7451725" y="6021388"/>
            <a:ext cx="981075" cy="2159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76A0E480-15A1-47A7-AD59-706774E427C8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56742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DAFAD-649C-43C0-B056-84F5C7E1D927}" type="datetime1">
              <a:rPr lang="cs-CZ" smtClean="0">
                <a:solidFill>
                  <a:srgbClr val="000000"/>
                </a:solidFill>
              </a:rPr>
              <a:t>02.11.2025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>
                <a:solidFill>
                  <a:srgbClr val="000000"/>
                </a:solidFill>
              </a:rPr>
              <a:t>Seminář Mikulov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451725" y="6021388"/>
            <a:ext cx="981075" cy="2159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A0C7FD0A-F944-44BC-B559-373F047C3168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32011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256212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256212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785E8-AC92-43EA-8E76-1318325E1C49}" type="datetime1">
              <a:rPr lang="cs-CZ" smtClean="0">
                <a:solidFill>
                  <a:srgbClr val="000000"/>
                </a:solidFill>
              </a:rPr>
              <a:t>02.11.2025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>
                <a:solidFill>
                  <a:srgbClr val="000000"/>
                </a:solidFill>
              </a:rPr>
              <a:t>Seminář Mikulov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451725" y="6021388"/>
            <a:ext cx="981075" cy="2159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7D390CE3-FC78-43E1-B0A2-AA970FD22715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48534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logo_titulk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4765675"/>
            <a:ext cx="3829050" cy="154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1268413"/>
            <a:ext cx="7772400" cy="1800225"/>
          </a:xfrm>
          <a:ln>
            <a:solidFill>
              <a:schemeClr val="bg1"/>
            </a:solidFill>
          </a:ln>
        </p:spPr>
        <p:txBody>
          <a:bodyPr lIns="288000" tIns="288000" rIns="288000" bIns="288000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55650" y="3573463"/>
            <a:ext cx="7704138" cy="647700"/>
          </a:xfrm>
        </p:spPr>
        <p:txBody>
          <a:bodyPr/>
          <a:lstStyle>
            <a:lvl1pPr marL="0" indent="0" algn="ctr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04025" y="188913"/>
            <a:ext cx="2133600" cy="4762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7C4EA9D-9BFB-4B6E-A975-1A35F8C2CDC4}" type="datetime1">
              <a:rPr lang="cs-CZ" smtClean="0">
                <a:solidFill>
                  <a:srgbClr val="FFFFFF"/>
                </a:solidFill>
              </a:rPr>
              <a:t>02.11.2025</a:t>
            </a:fld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60423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858000" y="6286500"/>
            <a:ext cx="1000125" cy="238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50851D-7EBF-4C93-AA7D-E2D9C6BB9DDF}" type="datetime1">
              <a:rPr lang="cs-CZ" smtClean="0">
                <a:solidFill>
                  <a:srgbClr val="000000"/>
                </a:solidFill>
              </a:rPr>
              <a:t>02.11.2025</a:t>
            </a:fld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763713" y="6215063"/>
            <a:ext cx="4951412" cy="280987"/>
          </a:xfrm>
        </p:spPr>
        <p:txBody>
          <a:bodyPr/>
          <a:lstStyle>
            <a:lvl1pPr>
              <a:defRPr sz="1300"/>
            </a:lvl1pPr>
          </a:lstStyle>
          <a:p>
            <a:pPr>
              <a:defRPr/>
            </a:pPr>
            <a:r>
              <a:rPr lang="cs-CZ">
                <a:solidFill>
                  <a:srgbClr val="000000"/>
                </a:solidFill>
              </a:rPr>
              <a:t>Seminář Mikulov</a:t>
            </a:r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858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28775"/>
            <a:ext cx="4038600" cy="3902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28775"/>
            <a:ext cx="4038600" cy="3902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4680D27-A301-40BC-A289-F06E15822A97}" type="datetime1">
              <a:rPr lang="cs-CZ" smtClean="0"/>
              <a:t>02.11.2025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Seminář Mikulov</a:t>
            </a: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D96D11-BE6B-4421-9FB9-DD29CAF9A3DE}" type="datetime1">
              <a:rPr lang="cs-CZ" smtClean="0">
                <a:solidFill>
                  <a:srgbClr val="000000"/>
                </a:solidFill>
              </a:rPr>
              <a:t>02.11.2025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>
                <a:solidFill>
                  <a:srgbClr val="000000"/>
                </a:solidFill>
              </a:rPr>
              <a:t>Seminář Mikulov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451725" y="6021388"/>
            <a:ext cx="981075" cy="2159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C8324ADD-89BF-4813-88BC-64887742C1CB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89215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28775"/>
            <a:ext cx="4038600" cy="3902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28775"/>
            <a:ext cx="4038600" cy="3902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329887-CD16-4C57-88D7-04C11081A02B}" type="datetime1">
              <a:rPr lang="cs-CZ" smtClean="0">
                <a:solidFill>
                  <a:srgbClr val="000000"/>
                </a:solidFill>
              </a:rPr>
              <a:t>02.11.2025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>
                <a:solidFill>
                  <a:srgbClr val="000000"/>
                </a:solidFill>
              </a:rPr>
              <a:t>Seminář Mikulov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7451725" y="6021388"/>
            <a:ext cx="981075" cy="2159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25B8B5D1-11B4-4213-BFC6-032F941D18F0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79460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C6730A-C9F1-4A19-AC48-E2CB44F4D643}" type="datetime1">
              <a:rPr lang="cs-CZ" smtClean="0">
                <a:solidFill>
                  <a:srgbClr val="000000"/>
                </a:solidFill>
              </a:rPr>
              <a:t>02.11.2025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>
                <a:solidFill>
                  <a:srgbClr val="000000"/>
                </a:solidFill>
              </a:rPr>
              <a:t>Seminář Mikulov</a:t>
            </a: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7451725" y="6021388"/>
            <a:ext cx="981075" cy="2159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FA690FE1-84FD-4548-9633-A210E92C9A17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83152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39A3E-454C-40A1-9661-81D196612871}" type="datetime1">
              <a:rPr lang="cs-CZ" smtClean="0">
                <a:solidFill>
                  <a:srgbClr val="000000"/>
                </a:solidFill>
              </a:rPr>
              <a:t>02.11.2025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>
                <a:solidFill>
                  <a:srgbClr val="000000"/>
                </a:solidFill>
              </a:rPr>
              <a:t>Seminář Mikulov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7451725" y="6021388"/>
            <a:ext cx="981075" cy="2159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360C3654-4500-4D13-AC9A-BECCF60683D4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6091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F5F4F-8C1D-49B6-925A-0F38C5C0FC8D}" type="datetime1">
              <a:rPr lang="cs-CZ" smtClean="0">
                <a:solidFill>
                  <a:srgbClr val="000000"/>
                </a:solidFill>
              </a:rPr>
              <a:t>02.11.2025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>
                <a:solidFill>
                  <a:srgbClr val="000000"/>
                </a:solidFill>
              </a:rPr>
              <a:t>Seminář Mikulov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7451725" y="6021388"/>
            <a:ext cx="981075" cy="2159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9F258C0B-3E84-4EED-A1CA-B444FD85CC1A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91461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B3447F-6525-4C36-93E9-F34C3D5BFF3C}" type="datetime1">
              <a:rPr lang="cs-CZ" smtClean="0">
                <a:solidFill>
                  <a:srgbClr val="000000"/>
                </a:solidFill>
              </a:rPr>
              <a:t>02.11.2025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>
                <a:solidFill>
                  <a:srgbClr val="000000"/>
                </a:solidFill>
              </a:rPr>
              <a:t>Seminář Mikulov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7451725" y="6021388"/>
            <a:ext cx="981075" cy="2159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737F3311-5DFF-4945-B19B-BC059139DFE4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57374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/>
              <a:t>Klepnutím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AD9235-A1B3-4D44-8360-0A9C5C7272B4}" type="datetime1">
              <a:rPr lang="cs-CZ" smtClean="0">
                <a:solidFill>
                  <a:srgbClr val="000000"/>
                </a:solidFill>
              </a:rPr>
              <a:t>02.11.2025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>
                <a:solidFill>
                  <a:srgbClr val="000000"/>
                </a:solidFill>
              </a:rPr>
              <a:t>Seminář Mikulov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7451725" y="6021388"/>
            <a:ext cx="981075" cy="2159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76A0E480-15A1-47A7-AD59-706774E427C8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56742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93B08-C371-4D09-A5E4-666F1DFB4030}" type="datetime1">
              <a:rPr lang="cs-CZ" smtClean="0">
                <a:solidFill>
                  <a:srgbClr val="000000"/>
                </a:solidFill>
              </a:rPr>
              <a:t>02.11.2025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>
                <a:solidFill>
                  <a:srgbClr val="000000"/>
                </a:solidFill>
              </a:rPr>
              <a:t>Seminář Mikulov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451725" y="6021388"/>
            <a:ext cx="981075" cy="2159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A0C7FD0A-F944-44BC-B559-373F047C3168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32011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256212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256212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2677D4-83C5-4EA6-AB28-10849A26F3A2}" type="datetime1">
              <a:rPr lang="cs-CZ" smtClean="0">
                <a:solidFill>
                  <a:srgbClr val="000000"/>
                </a:solidFill>
              </a:rPr>
              <a:t>02.11.2025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>
                <a:solidFill>
                  <a:srgbClr val="000000"/>
                </a:solidFill>
              </a:rPr>
              <a:t>Seminář Mikulov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451725" y="6021388"/>
            <a:ext cx="981075" cy="2159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7D390CE3-FC78-43E1-B0A2-AA970FD22715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48534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logo_titulk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4765675"/>
            <a:ext cx="3829050" cy="154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1268413"/>
            <a:ext cx="7772400" cy="1800225"/>
          </a:xfrm>
          <a:ln>
            <a:solidFill>
              <a:schemeClr val="bg1"/>
            </a:solidFill>
          </a:ln>
        </p:spPr>
        <p:txBody>
          <a:bodyPr lIns="288000" tIns="288000" rIns="288000" bIns="288000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55650" y="3573463"/>
            <a:ext cx="7704138" cy="647700"/>
          </a:xfrm>
        </p:spPr>
        <p:txBody>
          <a:bodyPr/>
          <a:lstStyle>
            <a:lvl1pPr marL="0" indent="0" algn="ctr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04025" y="188913"/>
            <a:ext cx="2133600" cy="4762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2F89B7B-90DF-4144-BB70-B1B0C7EDAB01}" type="datetime1">
              <a:rPr lang="cs-CZ" smtClean="0">
                <a:solidFill>
                  <a:srgbClr val="FFFFFF"/>
                </a:solidFill>
              </a:rPr>
              <a:t>02.11.2025</a:t>
            </a:fld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604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E3727AE-A1BA-4854-88C8-01911B23E22C}" type="datetime1">
              <a:rPr lang="cs-CZ" smtClean="0"/>
              <a:t>02.11.2025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Seminář Mikulov</a:t>
            </a: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858000" y="6286500"/>
            <a:ext cx="1000125" cy="238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74FC2A-052A-4642-AA21-46059BF897E1}" type="datetime1">
              <a:rPr lang="cs-CZ" smtClean="0">
                <a:solidFill>
                  <a:srgbClr val="000000"/>
                </a:solidFill>
              </a:rPr>
              <a:t>02.11.2025</a:t>
            </a:fld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763713" y="6215063"/>
            <a:ext cx="4951412" cy="280987"/>
          </a:xfrm>
        </p:spPr>
        <p:txBody>
          <a:bodyPr/>
          <a:lstStyle>
            <a:lvl1pPr>
              <a:defRPr sz="1300"/>
            </a:lvl1pPr>
          </a:lstStyle>
          <a:p>
            <a:pPr>
              <a:defRPr/>
            </a:pPr>
            <a:r>
              <a:rPr lang="cs-CZ">
                <a:solidFill>
                  <a:srgbClr val="000000"/>
                </a:solidFill>
              </a:rPr>
              <a:t>Seminář Mikulov</a:t>
            </a:r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85804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3F2557-DB41-428E-8D0C-D69A81C08973}" type="datetime1">
              <a:rPr lang="cs-CZ" smtClean="0">
                <a:solidFill>
                  <a:srgbClr val="000000"/>
                </a:solidFill>
              </a:rPr>
              <a:t>02.11.2025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>
                <a:solidFill>
                  <a:srgbClr val="000000"/>
                </a:solidFill>
              </a:rPr>
              <a:t>Seminář Mikulov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451725" y="6021388"/>
            <a:ext cx="981075" cy="2159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C8324ADD-89BF-4813-88BC-64887742C1CB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89215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28775"/>
            <a:ext cx="4038600" cy="3902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28775"/>
            <a:ext cx="4038600" cy="3902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3AA244-279F-4BE3-81E8-20D2419B78EC}" type="datetime1">
              <a:rPr lang="cs-CZ" smtClean="0">
                <a:solidFill>
                  <a:srgbClr val="000000"/>
                </a:solidFill>
              </a:rPr>
              <a:t>02.11.2025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>
                <a:solidFill>
                  <a:srgbClr val="000000"/>
                </a:solidFill>
              </a:rPr>
              <a:t>Seminář Mikulov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7451725" y="6021388"/>
            <a:ext cx="981075" cy="2159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25B8B5D1-11B4-4213-BFC6-032F941D18F0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79460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802DE3-E272-48F3-9FB9-E3245DE2E245}" type="datetime1">
              <a:rPr lang="cs-CZ" smtClean="0">
                <a:solidFill>
                  <a:srgbClr val="000000"/>
                </a:solidFill>
              </a:rPr>
              <a:t>02.11.2025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>
                <a:solidFill>
                  <a:srgbClr val="000000"/>
                </a:solidFill>
              </a:rPr>
              <a:t>Seminář Mikulov</a:t>
            </a: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7451725" y="6021388"/>
            <a:ext cx="981075" cy="2159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FA690FE1-84FD-4548-9633-A210E92C9A17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83152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A8E3A2-5F30-40D7-B554-61C6E8C6E872}" type="datetime1">
              <a:rPr lang="cs-CZ" smtClean="0">
                <a:solidFill>
                  <a:srgbClr val="000000"/>
                </a:solidFill>
              </a:rPr>
              <a:t>02.11.2025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>
                <a:solidFill>
                  <a:srgbClr val="000000"/>
                </a:solidFill>
              </a:rPr>
              <a:t>Seminář Mikulov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7451725" y="6021388"/>
            <a:ext cx="981075" cy="2159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360C3654-4500-4D13-AC9A-BECCF60683D4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6091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BE700-9929-41F4-87E4-11BE9D1A9A1C}" type="datetime1">
              <a:rPr lang="cs-CZ" smtClean="0">
                <a:solidFill>
                  <a:srgbClr val="000000"/>
                </a:solidFill>
              </a:rPr>
              <a:t>02.11.2025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>
                <a:solidFill>
                  <a:srgbClr val="000000"/>
                </a:solidFill>
              </a:rPr>
              <a:t>Seminář Mikulov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7451725" y="6021388"/>
            <a:ext cx="981075" cy="2159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9F258C0B-3E84-4EED-A1CA-B444FD85CC1A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91461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F271DB-7635-4A60-A0D6-07016423F00C}" type="datetime1">
              <a:rPr lang="cs-CZ" smtClean="0">
                <a:solidFill>
                  <a:srgbClr val="000000"/>
                </a:solidFill>
              </a:rPr>
              <a:t>02.11.2025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>
                <a:solidFill>
                  <a:srgbClr val="000000"/>
                </a:solidFill>
              </a:rPr>
              <a:t>Seminář Mikulov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7451725" y="6021388"/>
            <a:ext cx="981075" cy="2159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737F3311-5DFF-4945-B19B-BC059139DFE4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57374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/>
              <a:t>Klepnutím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60675-A582-4071-A944-7282FEEAC1B8}" type="datetime1">
              <a:rPr lang="cs-CZ" smtClean="0">
                <a:solidFill>
                  <a:srgbClr val="000000"/>
                </a:solidFill>
              </a:rPr>
              <a:t>02.11.2025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>
                <a:solidFill>
                  <a:srgbClr val="000000"/>
                </a:solidFill>
              </a:rPr>
              <a:t>Seminář Mikulov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7451725" y="6021388"/>
            <a:ext cx="981075" cy="2159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76A0E480-15A1-47A7-AD59-706774E427C8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56742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0CFFEE-1486-4F74-AA55-EC5ED405CFF3}" type="datetime1">
              <a:rPr lang="cs-CZ" smtClean="0">
                <a:solidFill>
                  <a:srgbClr val="000000"/>
                </a:solidFill>
              </a:rPr>
              <a:t>02.11.2025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>
                <a:solidFill>
                  <a:srgbClr val="000000"/>
                </a:solidFill>
              </a:rPr>
              <a:t>Seminář Mikulov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451725" y="6021388"/>
            <a:ext cx="981075" cy="2159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A0C7FD0A-F944-44BC-B559-373F047C3168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32011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256212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256212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74BDE2-DACB-4F5D-BD1E-E8C25961934B}" type="datetime1">
              <a:rPr lang="cs-CZ" smtClean="0">
                <a:solidFill>
                  <a:srgbClr val="000000"/>
                </a:solidFill>
              </a:rPr>
              <a:t>02.11.2025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>
                <a:solidFill>
                  <a:srgbClr val="000000"/>
                </a:solidFill>
              </a:rPr>
              <a:t>Seminář Mikulov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451725" y="6021388"/>
            <a:ext cx="981075" cy="2159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7D390CE3-FC78-43E1-B0A2-AA970FD22715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485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32F3779-CA54-49CE-8CFE-3482341437E9}" type="datetime1">
              <a:rPr lang="cs-CZ" smtClean="0"/>
              <a:t>02.11.2025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Seminář Mikulov</a:t>
            </a: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logo_titulk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4765675"/>
            <a:ext cx="3829050" cy="154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1268413"/>
            <a:ext cx="7772400" cy="1800225"/>
          </a:xfrm>
          <a:ln>
            <a:solidFill>
              <a:schemeClr val="bg1"/>
            </a:solidFill>
          </a:ln>
        </p:spPr>
        <p:txBody>
          <a:bodyPr lIns="288000" tIns="288000" rIns="288000" bIns="288000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55650" y="3573463"/>
            <a:ext cx="7704138" cy="647700"/>
          </a:xfrm>
        </p:spPr>
        <p:txBody>
          <a:bodyPr/>
          <a:lstStyle>
            <a:lvl1pPr marL="0" indent="0" algn="ctr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04025" y="188913"/>
            <a:ext cx="2133600" cy="4762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7C8F8E1-34D0-45A2-8A6F-A7E00DD097B3}" type="datetime1">
              <a:rPr lang="cs-CZ" smtClean="0">
                <a:solidFill>
                  <a:srgbClr val="FFFFFF"/>
                </a:solidFill>
              </a:rPr>
              <a:t>02.11.2025</a:t>
            </a:fld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60423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858000" y="6286500"/>
            <a:ext cx="1000125" cy="238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71538F-EC10-4178-AD31-CE049B74564B}" type="datetime1">
              <a:rPr lang="cs-CZ" smtClean="0">
                <a:solidFill>
                  <a:srgbClr val="000000"/>
                </a:solidFill>
              </a:rPr>
              <a:t>02.11.2025</a:t>
            </a:fld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763713" y="6215063"/>
            <a:ext cx="4951412" cy="280987"/>
          </a:xfrm>
        </p:spPr>
        <p:txBody>
          <a:bodyPr/>
          <a:lstStyle>
            <a:lvl1pPr>
              <a:defRPr sz="1300"/>
            </a:lvl1pPr>
          </a:lstStyle>
          <a:p>
            <a:pPr>
              <a:defRPr/>
            </a:pPr>
            <a:r>
              <a:rPr lang="cs-CZ">
                <a:solidFill>
                  <a:srgbClr val="000000"/>
                </a:solidFill>
              </a:rPr>
              <a:t>Seminář Mikulov</a:t>
            </a:r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85804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269AC-921B-47D6-AE8B-13840887C12F}" type="datetime1">
              <a:rPr lang="cs-CZ" smtClean="0">
                <a:solidFill>
                  <a:srgbClr val="000000"/>
                </a:solidFill>
              </a:rPr>
              <a:t>02.11.2025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>
                <a:solidFill>
                  <a:srgbClr val="000000"/>
                </a:solidFill>
              </a:rPr>
              <a:t>Seminář Mikulov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451725" y="6021388"/>
            <a:ext cx="981075" cy="2159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C8324ADD-89BF-4813-88BC-64887742C1CB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89215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28775"/>
            <a:ext cx="4038600" cy="3902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28775"/>
            <a:ext cx="4038600" cy="3902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34006A-1629-4ADA-A546-71C244194CBB}" type="datetime1">
              <a:rPr lang="cs-CZ" smtClean="0">
                <a:solidFill>
                  <a:srgbClr val="000000"/>
                </a:solidFill>
              </a:rPr>
              <a:t>02.11.2025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>
                <a:solidFill>
                  <a:srgbClr val="000000"/>
                </a:solidFill>
              </a:rPr>
              <a:t>Seminář Mikulov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7451725" y="6021388"/>
            <a:ext cx="981075" cy="2159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25B8B5D1-11B4-4213-BFC6-032F941D18F0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79460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ABD917-EABD-4EBB-A53E-63011BC407EE}" type="datetime1">
              <a:rPr lang="cs-CZ" smtClean="0">
                <a:solidFill>
                  <a:srgbClr val="000000"/>
                </a:solidFill>
              </a:rPr>
              <a:t>02.11.2025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>
                <a:solidFill>
                  <a:srgbClr val="000000"/>
                </a:solidFill>
              </a:rPr>
              <a:t>Seminář Mikulov</a:t>
            </a: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7451725" y="6021388"/>
            <a:ext cx="981075" cy="2159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FA690FE1-84FD-4548-9633-A210E92C9A17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83152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10255-AA80-4820-BD75-B5B5176755D8}" type="datetime1">
              <a:rPr lang="cs-CZ" smtClean="0">
                <a:solidFill>
                  <a:srgbClr val="000000"/>
                </a:solidFill>
              </a:rPr>
              <a:t>02.11.2025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>
                <a:solidFill>
                  <a:srgbClr val="000000"/>
                </a:solidFill>
              </a:rPr>
              <a:t>Seminář Mikulov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7451725" y="6021388"/>
            <a:ext cx="981075" cy="2159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360C3654-4500-4D13-AC9A-BECCF60683D4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6091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199A3F-6CDD-48C5-AABB-F160AEBD0F20}" type="datetime1">
              <a:rPr lang="cs-CZ" smtClean="0">
                <a:solidFill>
                  <a:srgbClr val="000000"/>
                </a:solidFill>
              </a:rPr>
              <a:t>02.11.2025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>
                <a:solidFill>
                  <a:srgbClr val="000000"/>
                </a:solidFill>
              </a:rPr>
              <a:t>Seminář Mikulov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7451725" y="6021388"/>
            <a:ext cx="981075" cy="2159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9F258C0B-3E84-4EED-A1CA-B444FD85CC1A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91461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343222-A627-47A0-B35E-97C99B281F83}" type="datetime1">
              <a:rPr lang="cs-CZ" smtClean="0">
                <a:solidFill>
                  <a:srgbClr val="000000"/>
                </a:solidFill>
              </a:rPr>
              <a:t>02.11.2025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>
                <a:solidFill>
                  <a:srgbClr val="000000"/>
                </a:solidFill>
              </a:rPr>
              <a:t>Seminář Mikulov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7451725" y="6021388"/>
            <a:ext cx="981075" cy="2159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737F3311-5DFF-4945-B19B-BC059139DFE4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57374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/>
              <a:t>Klepnutím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1E1B2-183E-49EA-8109-24C9A2247C6E}" type="datetime1">
              <a:rPr lang="cs-CZ" smtClean="0">
                <a:solidFill>
                  <a:srgbClr val="000000"/>
                </a:solidFill>
              </a:rPr>
              <a:t>02.11.2025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>
                <a:solidFill>
                  <a:srgbClr val="000000"/>
                </a:solidFill>
              </a:rPr>
              <a:t>Seminář Mikulov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7451725" y="6021388"/>
            <a:ext cx="981075" cy="2159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76A0E480-15A1-47A7-AD59-706774E427C8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56742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12BB65-E18D-4927-889F-9F2937ABAAD3}" type="datetime1">
              <a:rPr lang="cs-CZ" smtClean="0">
                <a:solidFill>
                  <a:srgbClr val="000000"/>
                </a:solidFill>
              </a:rPr>
              <a:t>02.11.2025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>
                <a:solidFill>
                  <a:srgbClr val="000000"/>
                </a:solidFill>
              </a:rPr>
              <a:t>Seminář Mikulov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451725" y="6021388"/>
            <a:ext cx="981075" cy="2159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A0C7FD0A-F944-44BC-B559-373F047C3168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320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8BE9EE1-1015-4D4B-8AF3-0A8AF82C2C32}" type="datetime1">
              <a:rPr lang="cs-CZ" smtClean="0"/>
              <a:t>02.11.2025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Seminář Mikulov</a:t>
            </a: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256212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256212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73781-DA60-4215-AC6B-B5C5E18EE38F}" type="datetime1">
              <a:rPr lang="cs-CZ" smtClean="0">
                <a:solidFill>
                  <a:srgbClr val="000000"/>
                </a:solidFill>
              </a:rPr>
              <a:t>02.11.2025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>
                <a:solidFill>
                  <a:srgbClr val="000000"/>
                </a:solidFill>
              </a:rPr>
              <a:t>Seminář Mikulov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451725" y="6021388"/>
            <a:ext cx="981075" cy="2159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7D390CE3-FC78-43E1-B0A2-AA970FD22715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48534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logo_titulk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4765675"/>
            <a:ext cx="3829050" cy="154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1268413"/>
            <a:ext cx="7772400" cy="1800225"/>
          </a:xfrm>
          <a:ln>
            <a:solidFill>
              <a:schemeClr val="bg1"/>
            </a:solidFill>
          </a:ln>
        </p:spPr>
        <p:txBody>
          <a:bodyPr lIns="288000" tIns="288000" rIns="288000" bIns="288000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55650" y="3573463"/>
            <a:ext cx="7704138" cy="647700"/>
          </a:xfrm>
        </p:spPr>
        <p:txBody>
          <a:bodyPr/>
          <a:lstStyle>
            <a:lvl1pPr marL="0" indent="0" algn="ctr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04025" y="188913"/>
            <a:ext cx="2133600" cy="4762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210C6C0-2DD2-4D43-B47C-DF95F3C005B1}" type="datetime1">
              <a:rPr lang="cs-CZ" smtClean="0">
                <a:solidFill>
                  <a:srgbClr val="FFFFFF"/>
                </a:solidFill>
              </a:rPr>
              <a:t>02.11.2025</a:t>
            </a:fld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60423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858000" y="6286500"/>
            <a:ext cx="1000125" cy="238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92B90E-BC27-4A4D-A663-3166B0FE8BD8}" type="datetime1">
              <a:rPr lang="cs-CZ" smtClean="0">
                <a:solidFill>
                  <a:srgbClr val="000000"/>
                </a:solidFill>
              </a:rPr>
              <a:t>02.11.2025</a:t>
            </a:fld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763713" y="6215063"/>
            <a:ext cx="4951412" cy="280987"/>
          </a:xfrm>
        </p:spPr>
        <p:txBody>
          <a:bodyPr/>
          <a:lstStyle>
            <a:lvl1pPr>
              <a:defRPr sz="1300"/>
            </a:lvl1pPr>
          </a:lstStyle>
          <a:p>
            <a:pPr>
              <a:defRPr/>
            </a:pPr>
            <a:r>
              <a:rPr lang="cs-CZ">
                <a:solidFill>
                  <a:srgbClr val="000000"/>
                </a:solidFill>
              </a:rPr>
              <a:t>Seminář Mikulov</a:t>
            </a:r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85804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798DAF-E58B-41E6-84B4-0D5DA92E5CE7}" type="datetime1">
              <a:rPr lang="cs-CZ" smtClean="0">
                <a:solidFill>
                  <a:srgbClr val="000000"/>
                </a:solidFill>
              </a:rPr>
              <a:t>02.11.2025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>
                <a:solidFill>
                  <a:srgbClr val="000000"/>
                </a:solidFill>
              </a:rPr>
              <a:t>Seminář Mikulov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451725" y="6021388"/>
            <a:ext cx="981075" cy="2159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C8324ADD-89BF-4813-88BC-64887742C1CB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89215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28775"/>
            <a:ext cx="4038600" cy="3902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28775"/>
            <a:ext cx="4038600" cy="3902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5511DE-811C-4129-9A12-05D6401896E9}" type="datetime1">
              <a:rPr lang="cs-CZ" smtClean="0">
                <a:solidFill>
                  <a:srgbClr val="000000"/>
                </a:solidFill>
              </a:rPr>
              <a:t>02.11.2025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>
                <a:solidFill>
                  <a:srgbClr val="000000"/>
                </a:solidFill>
              </a:rPr>
              <a:t>Seminář Mikulov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7451725" y="6021388"/>
            <a:ext cx="981075" cy="2159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25B8B5D1-11B4-4213-BFC6-032F941D18F0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79460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BCAF1-E52A-47D7-BFD1-AD3FAFB7DAE9}" type="datetime1">
              <a:rPr lang="cs-CZ" smtClean="0">
                <a:solidFill>
                  <a:srgbClr val="000000"/>
                </a:solidFill>
              </a:rPr>
              <a:t>02.11.2025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>
                <a:solidFill>
                  <a:srgbClr val="000000"/>
                </a:solidFill>
              </a:rPr>
              <a:t>Seminář Mikulov</a:t>
            </a: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7451725" y="6021388"/>
            <a:ext cx="981075" cy="2159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FA690FE1-84FD-4548-9633-A210E92C9A17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83152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0F1989-37F0-4D80-89FC-393B32BC7B77}" type="datetime1">
              <a:rPr lang="cs-CZ" smtClean="0">
                <a:solidFill>
                  <a:srgbClr val="000000"/>
                </a:solidFill>
              </a:rPr>
              <a:t>02.11.2025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>
                <a:solidFill>
                  <a:srgbClr val="000000"/>
                </a:solidFill>
              </a:rPr>
              <a:t>Seminář Mikulov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7451725" y="6021388"/>
            <a:ext cx="981075" cy="2159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360C3654-4500-4D13-AC9A-BECCF60683D4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6091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0F39C8-D350-4003-8BD8-19A37C79DE55}" type="datetime1">
              <a:rPr lang="cs-CZ" smtClean="0">
                <a:solidFill>
                  <a:srgbClr val="000000"/>
                </a:solidFill>
              </a:rPr>
              <a:t>02.11.2025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>
                <a:solidFill>
                  <a:srgbClr val="000000"/>
                </a:solidFill>
              </a:rPr>
              <a:t>Seminář Mikulov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7451725" y="6021388"/>
            <a:ext cx="981075" cy="2159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9F258C0B-3E84-4EED-A1CA-B444FD85CC1A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91461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C3C05-8EBD-4854-B4B0-3FAD83DB5AB5}" type="datetime1">
              <a:rPr lang="cs-CZ" smtClean="0">
                <a:solidFill>
                  <a:srgbClr val="000000"/>
                </a:solidFill>
              </a:rPr>
              <a:t>02.11.2025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>
                <a:solidFill>
                  <a:srgbClr val="000000"/>
                </a:solidFill>
              </a:rPr>
              <a:t>Seminář Mikulov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7451725" y="6021388"/>
            <a:ext cx="981075" cy="2159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737F3311-5DFF-4945-B19B-BC059139DFE4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57374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/>
              <a:t>Klepnutím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176232-B5C7-41E5-BF82-107B43C28FCE}" type="datetime1">
              <a:rPr lang="cs-CZ" smtClean="0">
                <a:solidFill>
                  <a:srgbClr val="000000"/>
                </a:solidFill>
              </a:rPr>
              <a:t>02.11.2025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>
                <a:solidFill>
                  <a:srgbClr val="000000"/>
                </a:solidFill>
              </a:rPr>
              <a:t>Seminář Mikulov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7451725" y="6021388"/>
            <a:ext cx="981075" cy="2159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76A0E480-15A1-47A7-AD59-706774E427C8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567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AA979A4-7DA5-43BF-AAE8-B0F68B56F124}" type="datetime1">
              <a:rPr lang="cs-CZ" smtClean="0"/>
              <a:t>02.11.2025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Seminář Mikulov</a:t>
            </a: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3AE8B1-05E7-420B-ABFD-6FE590F6DAE2}" type="datetime1">
              <a:rPr lang="cs-CZ" smtClean="0">
                <a:solidFill>
                  <a:srgbClr val="000000"/>
                </a:solidFill>
              </a:rPr>
              <a:t>02.11.2025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>
                <a:solidFill>
                  <a:srgbClr val="000000"/>
                </a:solidFill>
              </a:rPr>
              <a:t>Seminář Mikulov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451725" y="6021388"/>
            <a:ext cx="981075" cy="2159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A0C7FD0A-F944-44BC-B559-373F047C3168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32011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256212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256212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30FE36-C36C-4D62-8790-C8A97E24CF9A}" type="datetime1">
              <a:rPr lang="cs-CZ" smtClean="0">
                <a:solidFill>
                  <a:srgbClr val="000000"/>
                </a:solidFill>
              </a:rPr>
              <a:t>02.11.2025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>
                <a:solidFill>
                  <a:srgbClr val="000000"/>
                </a:solidFill>
              </a:rPr>
              <a:t>Seminář Mikulov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451725" y="6021388"/>
            <a:ext cx="981075" cy="2159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7D390CE3-FC78-43E1-B0A2-AA970FD22715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48534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logo_titulk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4765675"/>
            <a:ext cx="3829050" cy="154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1268413"/>
            <a:ext cx="7772400" cy="1800225"/>
          </a:xfrm>
          <a:ln>
            <a:solidFill>
              <a:schemeClr val="bg1"/>
            </a:solidFill>
          </a:ln>
        </p:spPr>
        <p:txBody>
          <a:bodyPr lIns="288000" tIns="288000" rIns="288000" bIns="288000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55650" y="3573463"/>
            <a:ext cx="7704138" cy="647700"/>
          </a:xfrm>
        </p:spPr>
        <p:txBody>
          <a:bodyPr/>
          <a:lstStyle>
            <a:lvl1pPr marL="0" indent="0" algn="ctr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04025" y="188913"/>
            <a:ext cx="2133600" cy="4762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5D65B01-CCA1-473C-97AA-D1F0834D97CE}" type="datetime1">
              <a:rPr lang="cs-CZ" smtClean="0">
                <a:solidFill>
                  <a:srgbClr val="FFFFFF"/>
                </a:solidFill>
              </a:rPr>
              <a:t>02.11.2025</a:t>
            </a:fld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99869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858000" y="6286500"/>
            <a:ext cx="1000125" cy="238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8FA21C-25BE-4D49-8914-84090AD46D29}" type="datetime1">
              <a:rPr lang="cs-CZ" smtClean="0">
                <a:solidFill>
                  <a:srgbClr val="000000"/>
                </a:solidFill>
              </a:rPr>
              <a:t>02.11.2025</a:t>
            </a:fld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763713" y="6215063"/>
            <a:ext cx="4951412" cy="280987"/>
          </a:xfrm>
        </p:spPr>
        <p:txBody>
          <a:bodyPr/>
          <a:lstStyle>
            <a:lvl1pPr>
              <a:defRPr sz="1300"/>
            </a:lvl1pPr>
          </a:lstStyle>
          <a:p>
            <a:pPr>
              <a:defRPr/>
            </a:pPr>
            <a:r>
              <a:rPr lang="cs-CZ">
                <a:solidFill>
                  <a:srgbClr val="000000"/>
                </a:solidFill>
              </a:rPr>
              <a:t>Seminář Mikulov</a:t>
            </a:r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86194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D27D42-DC0E-439F-88D5-F3D91B81B61C}" type="datetime1">
              <a:rPr lang="cs-CZ" smtClean="0">
                <a:solidFill>
                  <a:srgbClr val="000000"/>
                </a:solidFill>
              </a:rPr>
              <a:t>02.11.2025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>
                <a:solidFill>
                  <a:srgbClr val="000000"/>
                </a:solidFill>
              </a:rPr>
              <a:t>Seminář Mikulov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451725" y="6021388"/>
            <a:ext cx="981075" cy="2159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C8324ADD-89BF-4813-88BC-64887742C1CB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53563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28775"/>
            <a:ext cx="4038600" cy="3902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28775"/>
            <a:ext cx="4038600" cy="3902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FB391-1F5A-4EE2-A150-40F76D40E826}" type="datetime1">
              <a:rPr lang="cs-CZ" smtClean="0">
                <a:solidFill>
                  <a:srgbClr val="000000"/>
                </a:solidFill>
              </a:rPr>
              <a:t>02.11.2025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>
                <a:solidFill>
                  <a:srgbClr val="000000"/>
                </a:solidFill>
              </a:rPr>
              <a:t>Seminář Mikulov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7451725" y="6021388"/>
            <a:ext cx="981075" cy="2159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25B8B5D1-11B4-4213-BFC6-032F941D18F0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83103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99568D-B8B7-4D10-98CE-A785C73623B9}" type="datetime1">
              <a:rPr lang="cs-CZ" smtClean="0">
                <a:solidFill>
                  <a:srgbClr val="000000"/>
                </a:solidFill>
              </a:rPr>
              <a:t>02.11.2025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>
                <a:solidFill>
                  <a:srgbClr val="000000"/>
                </a:solidFill>
              </a:rPr>
              <a:t>Seminář Mikulov</a:t>
            </a: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7451725" y="6021388"/>
            <a:ext cx="981075" cy="2159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FA690FE1-84FD-4548-9633-A210E92C9A17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03523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9B9B43-271E-4EA6-BBEB-8B8CF8597E35}" type="datetime1">
              <a:rPr lang="cs-CZ" smtClean="0">
                <a:solidFill>
                  <a:srgbClr val="000000"/>
                </a:solidFill>
              </a:rPr>
              <a:t>02.11.2025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>
                <a:solidFill>
                  <a:srgbClr val="000000"/>
                </a:solidFill>
              </a:rPr>
              <a:t>Seminář Mikulov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7451725" y="6021388"/>
            <a:ext cx="981075" cy="2159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360C3654-4500-4D13-AC9A-BECCF60683D4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74414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6127D4-34EB-4AE3-AE82-5DF97BD56B3B}" type="datetime1">
              <a:rPr lang="cs-CZ" smtClean="0">
                <a:solidFill>
                  <a:srgbClr val="000000"/>
                </a:solidFill>
              </a:rPr>
              <a:t>02.11.2025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>
                <a:solidFill>
                  <a:srgbClr val="000000"/>
                </a:solidFill>
              </a:rPr>
              <a:t>Seminář Mikulov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7451725" y="6021388"/>
            <a:ext cx="981075" cy="2159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9F258C0B-3E84-4EED-A1CA-B444FD85CC1A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98738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95655F-F402-41B5-BDDA-6BC2DDE65212}" type="datetime1">
              <a:rPr lang="cs-CZ" smtClean="0">
                <a:solidFill>
                  <a:srgbClr val="000000"/>
                </a:solidFill>
              </a:rPr>
              <a:t>02.11.2025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>
                <a:solidFill>
                  <a:srgbClr val="000000"/>
                </a:solidFill>
              </a:rPr>
              <a:t>Seminář Mikulov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7451725" y="6021388"/>
            <a:ext cx="981075" cy="2159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737F3311-5DFF-4945-B19B-BC059139DFE4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504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F0503A5-9996-448C-940E-9542C8DA4972}" type="datetime1">
              <a:rPr lang="cs-CZ" smtClean="0"/>
              <a:t>02.11.2025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Seminář Mikulov</a:t>
            </a: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/>
              <a:t>Klepnutím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91BBF-8721-4182-833C-DCF972122C70}" type="datetime1">
              <a:rPr lang="cs-CZ" smtClean="0">
                <a:solidFill>
                  <a:srgbClr val="000000"/>
                </a:solidFill>
              </a:rPr>
              <a:t>02.11.2025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>
                <a:solidFill>
                  <a:srgbClr val="000000"/>
                </a:solidFill>
              </a:rPr>
              <a:t>Seminář Mikulov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7451725" y="6021388"/>
            <a:ext cx="981075" cy="2159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76A0E480-15A1-47A7-AD59-706774E427C8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00576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94CDCA-F3EC-4208-BC3C-B8B1EB0B59B3}" type="datetime1">
              <a:rPr lang="cs-CZ" smtClean="0">
                <a:solidFill>
                  <a:srgbClr val="000000"/>
                </a:solidFill>
              </a:rPr>
              <a:t>02.11.2025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>
                <a:solidFill>
                  <a:srgbClr val="000000"/>
                </a:solidFill>
              </a:rPr>
              <a:t>Seminář Mikulov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451725" y="6021388"/>
            <a:ext cx="981075" cy="2159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A0C7FD0A-F944-44BC-B559-373F047C3168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72794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256212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256212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DDAE5-76D7-4F40-8262-7F71D2822955}" type="datetime1">
              <a:rPr lang="cs-CZ" smtClean="0">
                <a:solidFill>
                  <a:srgbClr val="000000"/>
                </a:solidFill>
              </a:rPr>
              <a:t>02.11.2025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>
                <a:solidFill>
                  <a:srgbClr val="000000"/>
                </a:solidFill>
              </a:rPr>
              <a:t>Seminář Mikulov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451725" y="6021388"/>
            <a:ext cx="981075" cy="2159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7D390CE3-FC78-43E1-B0A2-AA970FD22715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257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gi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1.wmf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image" Target="../media/image6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image" Target="../media/image6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6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image" Target="../media/image6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Relationship Id="rId14" Type="http://schemas.openxmlformats.org/officeDocument/2006/relationships/image" Target="../media/image6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Relationship Id="rId1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gradFill flip="none" rotWithShape="1">
          <a:gsLst>
            <a:gs pos="0">
              <a:schemeClr val="accent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bezna zapato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23850" y="5629275"/>
            <a:ext cx="6913563" cy="1039813"/>
          </a:xfrm>
          <a:prstGeom prst="rect">
            <a:avLst/>
          </a:prstGeom>
          <a:noFill/>
        </p:spPr>
      </p:pic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1357291" y="6000768"/>
            <a:ext cx="6500858" cy="64770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28775"/>
            <a:ext cx="8229600" cy="390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86578" y="6286520"/>
            <a:ext cx="1000132" cy="23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D07C14F-4129-475D-A21F-5D0A048F746C}" type="datetime1">
              <a:rPr lang="cs-CZ" smtClean="0"/>
              <a:t>02.11.2025</a:t>
            </a:fld>
            <a:endParaRPr lang="cs-CZ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19250" y="6092825"/>
            <a:ext cx="509589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r>
              <a:rPr lang="cs-CZ"/>
              <a:t>Seminář Mikulov</a:t>
            </a:r>
            <a:endParaRPr lang="cs-CZ" dirty="0"/>
          </a:p>
        </p:txBody>
      </p:sp>
      <p:pic>
        <p:nvPicPr>
          <p:cNvPr id="9" name="Picture 1" descr="C:\Breta\SLUŽEBNÍ\Grafický manuál NPC\NPC_logo_final-kopie.gif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215338" y="5643578"/>
            <a:ext cx="520327" cy="1065189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/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gradFill flip="none" rotWithShape="1">
          <a:gsLst>
            <a:gs pos="0">
              <a:schemeClr val="accent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2" descr="bezna zapato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23850" y="5629275"/>
            <a:ext cx="6913563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1357313" y="6000750"/>
            <a:ext cx="6500812" cy="64770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cs-CZ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1434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28775"/>
            <a:ext cx="8229600" cy="390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86563" y="6286500"/>
            <a:ext cx="100012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E4220108-B8EA-4A52-94AE-68510F166D28}" type="datetime1">
              <a:rPr lang="cs-CZ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02.11.2025</a:t>
            </a:fld>
            <a:endParaRPr lang="cs-CZ" kern="1200" dirty="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19250" y="6092825"/>
            <a:ext cx="50958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Seminář Mikulov</a:t>
            </a:r>
            <a:endParaRPr lang="cs-CZ" kern="1200" dirty="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pic>
        <p:nvPicPr>
          <p:cNvPr id="14344" name="Picture 2" descr="C:\Breta\SLUŽEBNÍ\Grafický manuál NPC\NPC_logo_final-kopie.gif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8143875" y="5643563"/>
            <a:ext cx="500063" cy="102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88" r:id="rId1"/>
    <p:sldLayoutId id="2147483889" r:id="rId2"/>
    <p:sldLayoutId id="2147483890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897" r:id="rId10"/>
    <p:sldLayoutId id="2147483898" r:id="rId11"/>
    <p:sldLayoutId id="2147483899" r:id="rId12"/>
    <p:sldLayoutId id="2147483900" r:id="rId13"/>
    <p:sldLayoutId id="2147483901" r:id="rId14"/>
    <p:sldLayoutId id="2147483902" r:id="rId15"/>
  </p:sldLayoutIdLst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gradFill flip="none" rotWithShape="1">
          <a:gsLst>
            <a:gs pos="0">
              <a:schemeClr val="accent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2" descr="bezna zapato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5629275"/>
            <a:ext cx="6913563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9"/>
          <p:cNvSpPr>
            <a:spLocks noChangeArrowheads="1"/>
          </p:cNvSpPr>
          <p:nvPr/>
        </p:nvSpPr>
        <p:spPr bwMode="auto">
          <a:xfrm>
            <a:off x="1547813" y="6002338"/>
            <a:ext cx="6381750" cy="64770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cs-CZ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28775"/>
            <a:ext cx="8229600" cy="390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59563" y="6286500"/>
            <a:ext cx="1055687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C8586319-86DE-48CF-B5AC-15C5651827DC}" type="datetime1">
              <a:rPr lang="cs-CZ" smtClean="0">
                <a:solidFill>
                  <a:srgbClr val="000000"/>
                </a:solidFill>
              </a:rPr>
              <a:t>02.11.2025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63713" y="6308725"/>
            <a:ext cx="4679950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r>
              <a:rPr lang="cs-CZ">
                <a:solidFill>
                  <a:srgbClr val="000000"/>
                </a:solidFill>
              </a:rPr>
              <a:t>Seminář Mikulov</a:t>
            </a:r>
          </a:p>
        </p:txBody>
      </p:sp>
      <p:pic>
        <p:nvPicPr>
          <p:cNvPr id="5128" name="Picture 2" descr="C:\Breta\SLUŽEBNÍ\Grafický manuál NPC\NPC_logo_final-kopie.gif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75" y="5715000"/>
            <a:ext cx="506413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81" r:id="rId1"/>
    <p:sldLayoutId id="2147484182" r:id="rId2"/>
    <p:sldLayoutId id="2147484183" r:id="rId3"/>
    <p:sldLayoutId id="2147484184" r:id="rId4"/>
    <p:sldLayoutId id="2147484185" r:id="rId5"/>
    <p:sldLayoutId id="2147484186" r:id="rId6"/>
    <p:sldLayoutId id="2147484187" r:id="rId7"/>
    <p:sldLayoutId id="2147484188" r:id="rId8"/>
    <p:sldLayoutId id="2147484189" r:id="rId9"/>
    <p:sldLayoutId id="2147484190" r:id="rId10"/>
    <p:sldLayoutId id="2147484191" r:id="rId11"/>
  </p:sldLayoutIdLst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gradFill flip="none" rotWithShape="1">
          <a:gsLst>
            <a:gs pos="0">
              <a:schemeClr val="accent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2" descr="bezna zapato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5629275"/>
            <a:ext cx="6913563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9"/>
          <p:cNvSpPr>
            <a:spLocks noChangeArrowheads="1"/>
          </p:cNvSpPr>
          <p:nvPr/>
        </p:nvSpPr>
        <p:spPr bwMode="auto">
          <a:xfrm>
            <a:off x="1547813" y="6002338"/>
            <a:ext cx="6381750" cy="64770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cs-CZ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28775"/>
            <a:ext cx="8229600" cy="390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59563" y="6286500"/>
            <a:ext cx="1055687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05D9CE77-FC6D-40C3-B5C9-A55C48934C71}" type="datetime1">
              <a:rPr lang="cs-CZ" smtClean="0">
                <a:solidFill>
                  <a:srgbClr val="000000"/>
                </a:solidFill>
              </a:rPr>
              <a:t>02.11.2025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63713" y="6308725"/>
            <a:ext cx="4679950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r>
              <a:rPr lang="cs-CZ">
                <a:solidFill>
                  <a:srgbClr val="000000"/>
                </a:solidFill>
              </a:rPr>
              <a:t>Seminář Mikulov</a:t>
            </a:r>
          </a:p>
        </p:txBody>
      </p:sp>
      <p:pic>
        <p:nvPicPr>
          <p:cNvPr id="5128" name="Picture 2" descr="C:\Breta\SLUŽEBNÍ\Grafický manuál NPC\NPC_logo_final-kopie.gif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75" y="5715000"/>
            <a:ext cx="506413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93" r:id="rId1"/>
    <p:sldLayoutId id="2147484194" r:id="rId2"/>
    <p:sldLayoutId id="2147484195" r:id="rId3"/>
    <p:sldLayoutId id="2147484196" r:id="rId4"/>
    <p:sldLayoutId id="2147484197" r:id="rId5"/>
    <p:sldLayoutId id="2147484198" r:id="rId6"/>
    <p:sldLayoutId id="2147484199" r:id="rId7"/>
    <p:sldLayoutId id="2147484200" r:id="rId8"/>
    <p:sldLayoutId id="2147484201" r:id="rId9"/>
    <p:sldLayoutId id="2147484202" r:id="rId10"/>
    <p:sldLayoutId id="2147484203" r:id="rId11"/>
  </p:sldLayoutIdLst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gradFill flip="none" rotWithShape="1">
          <a:gsLst>
            <a:gs pos="0">
              <a:schemeClr val="accent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2" descr="bezna zapato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5629275"/>
            <a:ext cx="6913563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9"/>
          <p:cNvSpPr>
            <a:spLocks noChangeArrowheads="1"/>
          </p:cNvSpPr>
          <p:nvPr/>
        </p:nvSpPr>
        <p:spPr bwMode="auto">
          <a:xfrm>
            <a:off x="1547813" y="6002338"/>
            <a:ext cx="6381750" cy="64770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cs-CZ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28775"/>
            <a:ext cx="8229600" cy="390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59563" y="6286500"/>
            <a:ext cx="1055687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8BF397D8-8C20-403D-AAF3-9D1702329D0A}" type="datetime1">
              <a:rPr lang="cs-CZ" smtClean="0">
                <a:solidFill>
                  <a:srgbClr val="000000"/>
                </a:solidFill>
              </a:rPr>
              <a:t>02.11.2025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63713" y="6308725"/>
            <a:ext cx="4679950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r>
              <a:rPr lang="cs-CZ">
                <a:solidFill>
                  <a:srgbClr val="000000"/>
                </a:solidFill>
              </a:rPr>
              <a:t>Seminář Mikulov</a:t>
            </a:r>
          </a:p>
        </p:txBody>
      </p:sp>
      <p:pic>
        <p:nvPicPr>
          <p:cNvPr id="5128" name="Picture 2" descr="C:\Breta\SLUŽEBNÍ\Grafický manuál NPC\NPC_logo_final-kopie.gif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75" y="5715000"/>
            <a:ext cx="506413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05" r:id="rId1"/>
    <p:sldLayoutId id="2147484206" r:id="rId2"/>
    <p:sldLayoutId id="2147484207" r:id="rId3"/>
    <p:sldLayoutId id="2147484208" r:id="rId4"/>
    <p:sldLayoutId id="2147484209" r:id="rId5"/>
    <p:sldLayoutId id="2147484210" r:id="rId6"/>
    <p:sldLayoutId id="2147484211" r:id="rId7"/>
    <p:sldLayoutId id="2147484212" r:id="rId8"/>
    <p:sldLayoutId id="2147484213" r:id="rId9"/>
    <p:sldLayoutId id="2147484214" r:id="rId10"/>
    <p:sldLayoutId id="2147484215" r:id="rId11"/>
  </p:sldLayoutIdLst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gradFill flip="none" rotWithShape="1">
          <a:gsLst>
            <a:gs pos="0">
              <a:schemeClr val="accent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2" descr="bezna zapato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5629275"/>
            <a:ext cx="6913563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9"/>
          <p:cNvSpPr>
            <a:spLocks noChangeArrowheads="1"/>
          </p:cNvSpPr>
          <p:nvPr/>
        </p:nvSpPr>
        <p:spPr bwMode="auto">
          <a:xfrm>
            <a:off x="1547813" y="6002338"/>
            <a:ext cx="6381750" cy="64770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cs-CZ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28775"/>
            <a:ext cx="8229600" cy="390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59563" y="6286500"/>
            <a:ext cx="1055687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CDBAC36C-C708-40BC-AB97-622850762296}" type="datetime1">
              <a:rPr lang="cs-CZ" smtClean="0">
                <a:solidFill>
                  <a:srgbClr val="000000"/>
                </a:solidFill>
              </a:rPr>
              <a:t>02.11.2025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63713" y="6308725"/>
            <a:ext cx="4679950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r>
              <a:rPr lang="cs-CZ">
                <a:solidFill>
                  <a:srgbClr val="000000"/>
                </a:solidFill>
              </a:rPr>
              <a:t>Seminář Mikulov</a:t>
            </a:r>
          </a:p>
        </p:txBody>
      </p:sp>
      <p:pic>
        <p:nvPicPr>
          <p:cNvPr id="5128" name="Picture 2" descr="C:\Breta\SLUŽEBNÍ\Grafický manuál NPC\NPC_logo_final-kopie.gif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75" y="5715000"/>
            <a:ext cx="506413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17" r:id="rId1"/>
    <p:sldLayoutId id="2147484218" r:id="rId2"/>
    <p:sldLayoutId id="2147484219" r:id="rId3"/>
    <p:sldLayoutId id="2147484220" r:id="rId4"/>
    <p:sldLayoutId id="2147484221" r:id="rId5"/>
    <p:sldLayoutId id="2147484222" r:id="rId6"/>
    <p:sldLayoutId id="2147484223" r:id="rId7"/>
    <p:sldLayoutId id="2147484224" r:id="rId8"/>
    <p:sldLayoutId id="2147484225" r:id="rId9"/>
    <p:sldLayoutId id="2147484226" r:id="rId10"/>
    <p:sldLayoutId id="2147484227" r:id="rId11"/>
  </p:sldLayoutIdLst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gradFill flip="none" rotWithShape="1">
          <a:gsLst>
            <a:gs pos="0">
              <a:schemeClr val="accent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2" descr="bezna zapato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5629275"/>
            <a:ext cx="6913563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9"/>
          <p:cNvSpPr>
            <a:spLocks noChangeArrowheads="1"/>
          </p:cNvSpPr>
          <p:nvPr/>
        </p:nvSpPr>
        <p:spPr bwMode="auto">
          <a:xfrm>
            <a:off x="1547813" y="6002338"/>
            <a:ext cx="6381750" cy="64770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cs-CZ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28775"/>
            <a:ext cx="8229600" cy="390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59563" y="6286500"/>
            <a:ext cx="1055687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A8AB98F1-161E-4A22-8006-F8646150D16D}" type="datetime1">
              <a:rPr lang="cs-CZ" smtClean="0">
                <a:solidFill>
                  <a:srgbClr val="000000"/>
                </a:solidFill>
              </a:rPr>
              <a:t>02.11.2025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63713" y="6308725"/>
            <a:ext cx="4679950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r>
              <a:rPr lang="cs-CZ">
                <a:solidFill>
                  <a:srgbClr val="000000"/>
                </a:solidFill>
              </a:rPr>
              <a:t>Seminář Mikulov</a:t>
            </a:r>
          </a:p>
        </p:txBody>
      </p:sp>
      <p:pic>
        <p:nvPicPr>
          <p:cNvPr id="5128" name="Picture 2" descr="C:\Breta\SLUŽEBNÍ\Grafický manuál NPC\NPC_logo_final-kopie.gif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75" y="5715000"/>
            <a:ext cx="506413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25" r:id="rId1"/>
    <p:sldLayoutId id="2147484326" r:id="rId2"/>
    <p:sldLayoutId id="2147484327" r:id="rId3"/>
    <p:sldLayoutId id="2147484328" r:id="rId4"/>
    <p:sldLayoutId id="2147484329" r:id="rId5"/>
    <p:sldLayoutId id="2147484330" r:id="rId6"/>
    <p:sldLayoutId id="2147484331" r:id="rId7"/>
    <p:sldLayoutId id="2147484332" r:id="rId8"/>
    <p:sldLayoutId id="2147484333" r:id="rId9"/>
    <p:sldLayoutId id="2147484334" r:id="rId10"/>
    <p:sldLayoutId id="2147484335" r:id="rId11"/>
  </p:sldLayoutIdLst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gradFill flip="none" rotWithShape="1">
          <a:gsLst>
            <a:gs pos="0">
              <a:schemeClr val="accent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2" descr="bezna zapato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5629275"/>
            <a:ext cx="6913563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9"/>
          <p:cNvSpPr>
            <a:spLocks noChangeArrowheads="1"/>
          </p:cNvSpPr>
          <p:nvPr/>
        </p:nvSpPr>
        <p:spPr bwMode="auto">
          <a:xfrm>
            <a:off x="1547813" y="6002338"/>
            <a:ext cx="6381750" cy="64770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cs-CZ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28775"/>
            <a:ext cx="8229600" cy="390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59563" y="6286500"/>
            <a:ext cx="1055687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12237F45-FD7C-4FAC-9665-0EDC609A1255}" type="datetime1">
              <a:rPr lang="cs-CZ" smtClean="0">
                <a:solidFill>
                  <a:srgbClr val="000000"/>
                </a:solidFill>
              </a:rPr>
              <a:t>02.11.2025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63713" y="6308725"/>
            <a:ext cx="4679950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r>
              <a:rPr lang="cs-CZ">
                <a:solidFill>
                  <a:srgbClr val="000000"/>
                </a:solidFill>
              </a:rPr>
              <a:t>Seminář Mikulov</a:t>
            </a:r>
          </a:p>
        </p:txBody>
      </p:sp>
      <p:pic>
        <p:nvPicPr>
          <p:cNvPr id="5128" name="Picture 2" descr="C:\Breta\SLUŽEBNÍ\Grafický manuál NPC\NPC_logo_final-kopie.gif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75" y="5715000"/>
            <a:ext cx="506413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8409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37" r:id="rId1"/>
    <p:sldLayoutId id="2147484338" r:id="rId2"/>
    <p:sldLayoutId id="2147484339" r:id="rId3"/>
    <p:sldLayoutId id="2147484340" r:id="rId4"/>
    <p:sldLayoutId id="2147484341" r:id="rId5"/>
    <p:sldLayoutId id="2147484342" r:id="rId6"/>
    <p:sldLayoutId id="2147484343" r:id="rId7"/>
    <p:sldLayoutId id="2147484344" r:id="rId8"/>
    <p:sldLayoutId id="2147484345" r:id="rId9"/>
    <p:sldLayoutId id="2147484346" r:id="rId10"/>
    <p:sldLayoutId id="2147484347" r:id="rId11"/>
  </p:sldLayoutIdLst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620688"/>
            <a:ext cx="8229600" cy="4910163"/>
          </a:xfrm>
        </p:spPr>
        <p:txBody>
          <a:bodyPr/>
          <a:lstStyle/>
          <a:p>
            <a:pPr marL="0" indent="0" algn="ctr">
              <a:buNone/>
            </a:pPr>
            <a:r>
              <a:rPr lang="cs-CZ" sz="28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Bezpečnostně-právní výzvy v oblasti užívání návykových látek pohledem orgánů vymáhajících právo</a:t>
            </a:r>
            <a:endParaRPr 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cs-CZ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Drogy nové a staré, Seminář České lékařské komory, </a:t>
            </a:r>
            <a:br>
              <a:rPr lang="cs-CZ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listopadu 2025</a:t>
            </a:r>
          </a:p>
          <a:p>
            <a:pPr marL="0" lvl="7" indent="0" algn="ctr">
              <a:buNone/>
            </a:pPr>
            <a:endParaRPr lang="cs-CZ" sz="2800" b="1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7" indent="0" algn="ctr">
              <a:buNone/>
            </a:pPr>
            <a:r>
              <a:rPr lang="cs-CZ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pplk. Ing. Tomáš Kratina, Ph.D., MBA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275C1A-B90C-4E78-809F-A1F8EB79C638}" type="datetime1">
              <a:rPr lang="cs-CZ" smtClean="0"/>
              <a:pPr>
                <a:defRPr/>
              </a:pPr>
              <a:t>02.11.2025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NÁRODNÍ PROTIDROGOVÁ CENTRÁLA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40961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Text Box 1"/>
          <p:cNvSpPr txBox="1">
            <a:spLocks noChangeArrowheads="1"/>
          </p:cNvSpPr>
          <p:nvPr/>
        </p:nvSpPr>
        <p:spPr bwMode="auto">
          <a:xfrm>
            <a:off x="539552" y="895255"/>
            <a:ext cx="8229600" cy="1368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</a:pPr>
            <a:r>
              <a:rPr lang="cs-CZ" altLang="cs-CZ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Děkuji Vám za pozornost</a:t>
            </a:r>
          </a:p>
        </p:txBody>
      </p:sp>
      <p:sp>
        <p:nvSpPr>
          <p:cNvPr id="132099" name="Text Box 2"/>
          <p:cNvSpPr txBox="1">
            <a:spLocks noChangeArrowheads="1"/>
          </p:cNvSpPr>
          <p:nvPr/>
        </p:nvSpPr>
        <p:spPr bwMode="auto">
          <a:xfrm>
            <a:off x="6786563" y="6286500"/>
            <a:ext cx="10001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82C88164-D5FD-409C-B30C-4D26D26F8307}" type="datetime1">
              <a:rPr lang="en-GB" altLang="cs-CZ" sz="1200">
                <a:solidFill>
                  <a:srgbClr val="000000"/>
                </a:solidFill>
              </a:rPr>
              <a:pPr algn="r" eaLnBrk="1" hangingPunct="1">
                <a:buSzPct val="100000"/>
              </a:pPr>
              <a:t>02/11/2025</a:t>
            </a:fld>
            <a:endParaRPr lang="en-GB" altLang="cs-CZ" sz="1200">
              <a:solidFill>
                <a:srgbClr val="000000"/>
              </a:solidFill>
            </a:endParaRPr>
          </a:p>
        </p:txBody>
      </p:sp>
      <p:sp>
        <p:nvSpPr>
          <p:cNvPr id="132100" name="Text Box 3"/>
          <p:cNvSpPr txBox="1">
            <a:spLocks noChangeArrowheads="1"/>
          </p:cNvSpPr>
          <p:nvPr/>
        </p:nvSpPr>
        <p:spPr bwMode="auto">
          <a:xfrm>
            <a:off x="1619250" y="6092825"/>
            <a:ext cx="509587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SzPct val="100000"/>
            </a:pPr>
            <a:r>
              <a:rPr lang="cs-CZ" altLang="cs-CZ" sz="1300">
                <a:solidFill>
                  <a:srgbClr val="000000"/>
                </a:solidFill>
              </a:rPr>
              <a:t>Národní  protidrogová centrála</a:t>
            </a:r>
            <a:endParaRPr lang="en-US" altLang="cs-CZ" sz="1300">
              <a:solidFill>
                <a:srgbClr val="000000"/>
              </a:solidFill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837928" y="1916832"/>
            <a:ext cx="7632848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cs-CZ" sz="2800" b="1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pplk. Ing. Tomáš Kratina, Ph.D., MBA</a:t>
            </a:r>
          </a:p>
          <a:p>
            <a:pPr algn="ctr">
              <a:defRPr/>
            </a:pP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cs-CZ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Národní protidrogová centrála SKPV PČR</a:t>
            </a:r>
          </a:p>
          <a:p>
            <a:pPr algn="ctr">
              <a:defRPr/>
            </a:pPr>
            <a:r>
              <a:rPr lang="cs-CZ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Oddělení koordinace vzdělávání a strategie</a:t>
            </a:r>
          </a:p>
          <a:p>
            <a:pPr algn="ctr">
              <a:defRPr/>
            </a:pPr>
            <a:r>
              <a:rPr lang="cs-CZ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974 836 429</a:t>
            </a:r>
          </a:p>
          <a:p>
            <a:pPr algn="ctr">
              <a:defRPr/>
            </a:pPr>
            <a:r>
              <a:rPr lang="cs-CZ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tomas.kratina@pcr.cz</a:t>
            </a:r>
          </a:p>
          <a:p>
            <a:pPr>
              <a:defRPr/>
            </a:pPr>
            <a:endParaRPr 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70420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Text Box 1"/>
          <p:cNvSpPr txBox="1">
            <a:spLocks noChangeArrowheads="1"/>
          </p:cNvSpPr>
          <p:nvPr/>
        </p:nvSpPr>
        <p:spPr bwMode="auto">
          <a:xfrm>
            <a:off x="0" y="476672"/>
            <a:ext cx="8985176" cy="778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SzPct val="100000"/>
            </a:pPr>
            <a:r>
              <a:rPr lang="cs-CZ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Úvod – analýza současného stavu I. </a:t>
            </a:r>
            <a:endParaRPr lang="cs-CZ" altLang="cs-CZ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8003" name="Text Box 2"/>
          <p:cNvSpPr txBox="1">
            <a:spLocks noChangeArrowheads="1"/>
          </p:cNvSpPr>
          <p:nvPr/>
        </p:nvSpPr>
        <p:spPr bwMode="auto">
          <a:xfrm>
            <a:off x="6786563" y="6286500"/>
            <a:ext cx="10001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18B001CF-1585-4272-9B8E-35E047A53EA0}" type="datetime1">
              <a:rPr lang="en-GB" altLang="cs-CZ" sz="1200">
                <a:solidFill>
                  <a:srgbClr val="000000"/>
                </a:solidFill>
              </a:rPr>
              <a:pPr algn="r" eaLnBrk="1" hangingPunct="1">
                <a:buSzPct val="100000"/>
              </a:pPr>
              <a:t>02/11/2025</a:t>
            </a:fld>
            <a:endParaRPr lang="en-GB" altLang="cs-CZ" sz="1200">
              <a:solidFill>
                <a:srgbClr val="000000"/>
              </a:solidFill>
            </a:endParaRPr>
          </a:p>
        </p:txBody>
      </p:sp>
      <p:sp>
        <p:nvSpPr>
          <p:cNvPr id="128004" name="Text Box 3"/>
          <p:cNvSpPr txBox="1">
            <a:spLocks noChangeArrowheads="1"/>
          </p:cNvSpPr>
          <p:nvPr/>
        </p:nvSpPr>
        <p:spPr bwMode="auto">
          <a:xfrm>
            <a:off x="1619250" y="6092825"/>
            <a:ext cx="509587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SzPct val="100000"/>
            </a:pPr>
            <a:r>
              <a:rPr lang="cs-CZ" altLang="cs-CZ" sz="1300">
                <a:solidFill>
                  <a:srgbClr val="000000"/>
                </a:solidFill>
              </a:rPr>
              <a:t>Národní protidrogová centrála</a:t>
            </a:r>
            <a:endParaRPr lang="en-US" altLang="cs-CZ" sz="1300">
              <a:solidFill>
                <a:srgbClr val="000000"/>
              </a:solidFill>
            </a:endParaRPr>
          </a:p>
        </p:txBody>
      </p:sp>
      <p:sp>
        <p:nvSpPr>
          <p:cNvPr id="128005" name="Text Box 4"/>
          <p:cNvSpPr txBox="1">
            <a:spLocks noChangeArrowheads="1"/>
          </p:cNvSpPr>
          <p:nvPr/>
        </p:nvSpPr>
        <p:spPr bwMode="auto">
          <a:xfrm>
            <a:off x="395536" y="1254770"/>
            <a:ext cx="8291264" cy="426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just">
              <a:defRPr/>
            </a:pPr>
            <a:r>
              <a:rPr lang="cs-CZ" altLang="cs-CZ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Motto: „</a:t>
            </a:r>
            <a:r>
              <a:rPr lang="cs-CZ" altLang="cs-CZ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Drugs</a:t>
            </a:r>
            <a:r>
              <a:rPr lang="cs-CZ" altLang="cs-CZ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cs-CZ" altLang="cs-CZ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Europe</a:t>
            </a:r>
            <a:r>
              <a:rPr lang="cs-CZ" altLang="cs-CZ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cs-CZ" altLang="cs-CZ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everywhere</a:t>
            </a:r>
            <a:r>
              <a:rPr lang="cs-CZ" altLang="cs-CZ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altLang="cs-CZ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everything</a:t>
            </a:r>
            <a:r>
              <a:rPr lang="cs-CZ" altLang="cs-CZ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altLang="cs-CZ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everyone</a:t>
            </a:r>
            <a:r>
              <a:rPr lang="cs-CZ" altLang="cs-CZ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.“ (EUDA)</a:t>
            </a:r>
          </a:p>
          <a:p>
            <a:pPr algn="just" eaLnBrk="1" hangingPunct="1">
              <a:defRPr/>
            </a:pPr>
            <a:endParaRPr lang="cs-CZ" altLang="cs-CZ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defRPr/>
            </a:pPr>
            <a:endParaRPr lang="cs-CZ" altLang="cs-CZ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cs-CZ" altLang="cs-CZ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Drogová trestná činnost se na rozdíl od jiných druhů TČ dynamicky mění, vyvíjí a transformuje. Má internacionální a interkontinentální charakter. Překotný vývoj klade důraz na pozornost aktuálních trendů v tomto segmentu</a:t>
            </a:r>
          </a:p>
          <a:p>
            <a:pPr algn="just" eaLnBrk="1" hangingPunct="1">
              <a:defRPr/>
            </a:pPr>
            <a:endParaRPr lang="cs-CZ" altLang="cs-CZ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defRPr/>
            </a:pPr>
            <a:r>
              <a:rPr lang="cs-CZ" altLang="cs-CZ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 hlediska vzniku </a:t>
            </a:r>
            <a:r>
              <a:rPr lang="cs-CZ" altLang="cs-CZ" sz="16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chemických rizik </a:t>
            </a:r>
            <a:r>
              <a:rPr lang="cs-CZ" altLang="cs-CZ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 bezpečnostní složky je současná doba charakteristická:</a:t>
            </a:r>
            <a:r>
              <a:rPr lang="cs-CZ" altLang="cs-CZ" sz="16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 eaLnBrk="1" hangingPunct="1">
              <a:defRPr/>
            </a:pPr>
            <a:endParaRPr lang="cs-CZ" altLang="cs-CZ" sz="1600" baseline="30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defRPr/>
            </a:pPr>
            <a:endParaRPr lang="cs-CZ" altLang="cs-CZ" sz="1600" baseline="30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eaLnBrk="1" hangingPunct="1">
              <a:buFontTx/>
              <a:buChar char="-"/>
              <a:defRPr/>
            </a:pPr>
            <a:r>
              <a:rPr lang="cs-CZ" altLang="cs-CZ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Masivní nadprodukcí, dovozem, vývozem a spotřebou návykových látek globálně.</a:t>
            </a:r>
          </a:p>
          <a:p>
            <a:pPr marL="342900" indent="-342900" algn="just" eaLnBrk="1" hangingPunct="1">
              <a:buFontTx/>
              <a:buChar char="-"/>
              <a:defRPr/>
            </a:pPr>
            <a:endParaRPr lang="cs-CZ" altLang="cs-CZ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eaLnBrk="1" hangingPunct="1">
              <a:buFontTx/>
              <a:buChar char="-"/>
              <a:defRPr/>
            </a:pPr>
            <a:endParaRPr lang="cs-CZ" altLang="cs-CZ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eaLnBrk="1" hangingPunct="1">
              <a:buFontTx/>
              <a:buChar char="-"/>
              <a:defRPr/>
            </a:pPr>
            <a:r>
              <a:rPr lang="cs-CZ" altLang="cs-CZ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Razantním nástupem a rapidním rozvojem syntetických a </a:t>
            </a:r>
            <a:r>
              <a:rPr lang="cs-CZ" altLang="cs-CZ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polosyntetických</a:t>
            </a:r>
            <a:r>
              <a:rPr lang="cs-CZ" altLang="cs-CZ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NL, vč. </a:t>
            </a:r>
            <a:r>
              <a:rPr lang="cs-CZ" altLang="cs-CZ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ultrapotentních</a:t>
            </a:r>
            <a:r>
              <a:rPr lang="cs-CZ" altLang="cs-CZ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analgetik ze skupin </a:t>
            </a:r>
            <a:r>
              <a:rPr lang="cs-CZ" altLang="cs-CZ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fentanylů</a:t>
            </a:r>
            <a:r>
              <a:rPr lang="cs-CZ" altLang="cs-CZ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altLang="cs-CZ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benzimidazolů</a:t>
            </a:r>
            <a:r>
              <a:rPr lang="cs-CZ" altLang="cs-CZ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cs-CZ" altLang="cs-CZ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nitazeny</a:t>
            </a:r>
            <a:r>
              <a:rPr lang="cs-CZ" altLang="cs-CZ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a </a:t>
            </a:r>
            <a:r>
              <a:rPr lang="cs-CZ" altLang="cs-CZ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benzimidazolonů</a:t>
            </a:r>
            <a:r>
              <a:rPr lang="cs-CZ" altLang="cs-CZ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cs-CZ" altLang="cs-CZ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spiropiperidiny</a:t>
            </a:r>
            <a:r>
              <a:rPr lang="cs-CZ" altLang="cs-CZ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342900" indent="-342900" algn="just" eaLnBrk="1" hangingPunct="1">
              <a:buFontTx/>
              <a:buChar char="-"/>
              <a:defRPr/>
            </a:pPr>
            <a:endParaRPr lang="cs-CZ" altLang="cs-CZ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defRPr/>
            </a:pPr>
            <a:endParaRPr lang="cs-CZ" altLang="cs-CZ" sz="2000" baseline="30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defRPr/>
            </a:pPr>
            <a:endParaRPr lang="cs-CZ" altLang="cs-CZ" sz="2000" baseline="30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defRPr/>
            </a:pPr>
            <a:endParaRPr lang="cs-CZ" altLang="cs-CZ" sz="2000" baseline="30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defRPr/>
            </a:pPr>
            <a:endParaRPr lang="cs-CZ" altLang="cs-CZ" sz="2000" baseline="30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defRPr/>
            </a:pPr>
            <a:endParaRPr lang="cs-CZ" altLang="cs-CZ" sz="2000" baseline="30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defRPr/>
            </a:pPr>
            <a:endParaRPr lang="cs-CZ" altLang="cs-CZ" sz="2000" baseline="30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defRPr/>
            </a:pPr>
            <a:r>
              <a:rPr lang="cs-CZ" altLang="cs-CZ" sz="20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</a:t>
            </a:r>
            <a:br>
              <a:rPr lang="cs-CZ" altLang="cs-CZ" sz="20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20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						</a:t>
            </a:r>
          </a:p>
        </p:txBody>
      </p:sp>
    </p:spTree>
    <p:extLst>
      <p:ext uri="{BB962C8B-B14F-4D97-AF65-F5344CB8AC3E}">
        <p14:creationId xmlns:p14="http://schemas.microsoft.com/office/powerpoint/2010/main" val="10753103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Text Box 1"/>
          <p:cNvSpPr txBox="1">
            <a:spLocks noChangeArrowheads="1"/>
          </p:cNvSpPr>
          <p:nvPr/>
        </p:nvSpPr>
        <p:spPr bwMode="auto">
          <a:xfrm>
            <a:off x="0" y="476672"/>
            <a:ext cx="8985176" cy="778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SzPct val="100000"/>
            </a:pPr>
            <a:r>
              <a:rPr lang="cs-CZ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Úvod – analýza současného stavu II. </a:t>
            </a:r>
            <a:endParaRPr lang="cs-CZ" altLang="cs-CZ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8003" name="Text Box 2"/>
          <p:cNvSpPr txBox="1">
            <a:spLocks noChangeArrowheads="1"/>
          </p:cNvSpPr>
          <p:nvPr/>
        </p:nvSpPr>
        <p:spPr bwMode="auto">
          <a:xfrm>
            <a:off x="6786563" y="6286500"/>
            <a:ext cx="10001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18B001CF-1585-4272-9B8E-35E047A53EA0}" type="datetime1">
              <a:rPr lang="en-GB" altLang="cs-CZ" sz="1200">
                <a:solidFill>
                  <a:srgbClr val="000000"/>
                </a:solidFill>
              </a:rPr>
              <a:pPr algn="r" eaLnBrk="1" hangingPunct="1">
                <a:buSzPct val="100000"/>
              </a:pPr>
              <a:t>02/11/2025</a:t>
            </a:fld>
            <a:endParaRPr lang="en-GB" altLang="cs-CZ" sz="1200">
              <a:solidFill>
                <a:srgbClr val="000000"/>
              </a:solidFill>
            </a:endParaRPr>
          </a:p>
        </p:txBody>
      </p:sp>
      <p:sp>
        <p:nvSpPr>
          <p:cNvPr id="128004" name="Text Box 3"/>
          <p:cNvSpPr txBox="1">
            <a:spLocks noChangeArrowheads="1"/>
          </p:cNvSpPr>
          <p:nvPr/>
        </p:nvSpPr>
        <p:spPr bwMode="auto">
          <a:xfrm>
            <a:off x="1619250" y="6092825"/>
            <a:ext cx="509587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SzPct val="100000"/>
            </a:pPr>
            <a:r>
              <a:rPr lang="cs-CZ" altLang="cs-CZ" sz="1300">
                <a:solidFill>
                  <a:srgbClr val="000000"/>
                </a:solidFill>
              </a:rPr>
              <a:t>Národní protidrogová centrála</a:t>
            </a:r>
            <a:endParaRPr lang="en-US" altLang="cs-CZ" sz="1300">
              <a:solidFill>
                <a:srgbClr val="000000"/>
              </a:solidFill>
            </a:endParaRPr>
          </a:p>
        </p:txBody>
      </p:sp>
      <p:sp>
        <p:nvSpPr>
          <p:cNvPr id="128005" name="Text Box 4"/>
          <p:cNvSpPr txBox="1">
            <a:spLocks noChangeArrowheads="1"/>
          </p:cNvSpPr>
          <p:nvPr/>
        </p:nvSpPr>
        <p:spPr bwMode="auto">
          <a:xfrm>
            <a:off x="395536" y="1254770"/>
            <a:ext cx="8291264" cy="426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just">
              <a:defRPr/>
            </a:pPr>
            <a:r>
              <a:rPr lang="cs-CZ" altLang="cs-CZ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Motto: „</a:t>
            </a:r>
            <a:r>
              <a:rPr lang="cs-CZ" altLang="cs-CZ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Drugs</a:t>
            </a:r>
            <a:r>
              <a:rPr lang="cs-CZ" altLang="cs-CZ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cs-CZ" altLang="cs-CZ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Europe</a:t>
            </a:r>
            <a:r>
              <a:rPr lang="cs-CZ" altLang="cs-CZ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cs-CZ" altLang="cs-CZ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everywhere</a:t>
            </a:r>
            <a:r>
              <a:rPr lang="cs-CZ" altLang="cs-CZ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altLang="cs-CZ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everything</a:t>
            </a:r>
            <a:r>
              <a:rPr lang="cs-CZ" altLang="cs-CZ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altLang="cs-CZ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everyone</a:t>
            </a:r>
            <a:r>
              <a:rPr lang="cs-CZ" altLang="cs-CZ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.“ (EUDA)</a:t>
            </a:r>
          </a:p>
          <a:p>
            <a:pPr algn="just" eaLnBrk="1" hangingPunct="1">
              <a:defRPr/>
            </a:pPr>
            <a:endParaRPr lang="cs-CZ" altLang="cs-CZ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defRPr/>
            </a:pPr>
            <a:r>
              <a:rPr lang="cs-CZ" altLang="cs-CZ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 hlediska vzniku rizik pro bezpečnostní složky je současná doba charakteristická:</a:t>
            </a:r>
            <a:r>
              <a:rPr lang="cs-CZ" altLang="cs-CZ" sz="16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 eaLnBrk="1" hangingPunct="1">
              <a:defRPr/>
            </a:pPr>
            <a:endParaRPr lang="cs-CZ" altLang="cs-CZ" sz="1600" baseline="30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defRPr/>
            </a:pPr>
            <a:endParaRPr lang="cs-CZ" altLang="cs-CZ" sz="1600" baseline="30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 eaLnBrk="1" hangingPunct="1">
              <a:buFontTx/>
              <a:buChar char="-"/>
              <a:defRPr/>
            </a:pPr>
            <a:r>
              <a:rPr lang="cs-CZ" altLang="cs-CZ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Výskytem dosud neznámých chemických prekurzorů pro syntézu nejen nových psychoaktivních substancí, které </a:t>
            </a:r>
            <a:r>
              <a:rPr lang="cs-CZ" altLang="cs-CZ" sz="16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mění celkové paradigma vnímání přístupu k zajišťování důkazních prostředků</a:t>
            </a:r>
            <a:r>
              <a:rPr lang="cs-CZ" altLang="cs-CZ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 místě činu.</a:t>
            </a:r>
          </a:p>
          <a:p>
            <a:pPr marL="285750" indent="-285750" algn="just" eaLnBrk="1" hangingPunct="1">
              <a:buFontTx/>
              <a:buChar char="-"/>
              <a:defRPr/>
            </a:pPr>
            <a:endParaRPr lang="cs-CZ" altLang="cs-CZ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 eaLnBrk="1" hangingPunct="1">
              <a:buFontTx/>
              <a:buChar char="-"/>
              <a:defRPr/>
            </a:pPr>
            <a:r>
              <a:rPr lang="cs-CZ" altLang="cs-CZ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Změnou výrobních postupů (metod) při syntéze </a:t>
            </a:r>
          </a:p>
          <a:p>
            <a:pPr algn="just" eaLnBrk="1" hangingPunct="1">
              <a:defRPr/>
            </a:pPr>
            <a:r>
              <a:rPr lang="cs-CZ" altLang="cs-CZ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metamfetaminu ► nahrazování </a:t>
            </a:r>
            <a:r>
              <a:rPr lang="cs-CZ" altLang="cs-CZ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</a:t>
            </a:r>
            <a:r>
              <a:rPr lang="cs-CZ" altLang="cs-CZ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 </a:t>
            </a:r>
          </a:p>
          <a:p>
            <a:pPr algn="just" eaLnBrk="1" hangingPunct="1">
              <a:defRPr/>
            </a:pPr>
            <a:r>
              <a:rPr lang="cs-CZ" altLang="cs-CZ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benzylmethylketonem</a:t>
            </a:r>
            <a:r>
              <a:rPr lang="cs-CZ" altLang="cs-CZ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s účastí mezinárodních </a:t>
            </a:r>
          </a:p>
          <a:p>
            <a:pPr algn="just" eaLnBrk="1" hangingPunct="1">
              <a:defRPr/>
            </a:pPr>
            <a:r>
              <a:rPr lang="cs-CZ" altLang="cs-CZ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zločineckých skupin</a:t>
            </a:r>
          </a:p>
          <a:p>
            <a:pPr algn="just" eaLnBrk="1" hangingPunct="1">
              <a:defRPr/>
            </a:pPr>
            <a:endParaRPr lang="cs-CZ" altLang="cs-CZ" sz="1600" baseline="30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eaLnBrk="1" hangingPunct="1">
              <a:buFontTx/>
              <a:buChar char="-"/>
              <a:defRPr/>
            </a:pPr>
            <a:r>
              <a:rPr lang="cs-CZ" altLang="cs-CZ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Zvýšenými zdravotními a jinými riziky zejména</a:t>
            </a:r>
          </a:p>
          <a:p>
            <a:pPr algn="just" eaLnBrk="1" hangingPunct="1">
              <a:defRPr/>
            </a:pPr>
            <a:r>
              <a:rPr lang="cs-CZ" altLang="cs-CZ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 složky IZS při dokumentaci nelegálních laboratoří </a:t>
            </a:r>
          </a:p>
          <a:p>
            <a:pPr algn="just" eaLnBrk="1" hangingPunct="1">
              <a:defRPr/>
            </a:pPr>
            <a:r>
              <a:rPr lang="cs-CZ" altLang="cs-CZ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drogové trestné činnosti obecně (zejm. expozice NCHL, </a:t>
            </a:r>
          </a:p>
          <a:p>
            <a:pPr algn="just" eaLnBrk="1" hangingPunct="1">
              <a:defRPr/>
            </a:pPr>
            <a:r>
              <a:rPr lang="cs-CZ" altLang="cs-CZ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pastem, výbušninám apod.).</a:t>
            </a:r>
          </a:p>
          <a:p>
            <a:pPr marL="342900" indent="-342900" algn="just" eaLnBrk="1" hangingPunct="1">
              <a:buFontTx/>
              <a:buChar char="-"/>
              <a:defRPr/>
            </a:pPr>
            <a:endParaRPr lang="cs-CZ" altLang="cs-CZ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defRPr/>
            </a:pPr>
            <a:r>
              <a:rPr lang="cs-CZ" altLang="cs-CZ" sz="20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   </a:t>
            </a:r>
            <a:r>
              <a:rPr lang="cs-CZ" altLang="cs-CZ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Obr. 1 – reakční nádoby na výrobu </a:t>
            </a:r>
            <a:r>
              <a:rPr lang="cs-CZ" altLang="cs-CZ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synt</a:t>
            </a:r>
            <a:r>
              <a:rPr lang="cs-CZ" altLang="cs-CZ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cs-CZ" altLang="cs-CZ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kath</a:t>
            </a:r>
            <a:r>
              <a:rPr lang="cs-CZ" altLang="cs-CZ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(zdroj: Kriminální úřad Polsko)</a:t>
            </a:r>
            <a:endParaRPr lang="cs-CZ" altLang="cs-CZ" sz="1200" baseline="30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defRPr/>
            </a:pPr>
            <a:endParaRPr lang="cs-CZ" altLang="cs-CZ" sz="2000" baseline="30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defRPr/>
            </a:pPr>
            <a:endParaRPr lang="cs-CZ" altLang="cs-CZ" sz="2000" baseline="30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defRPr/>
            </a:pPr>
            <a:endParaRPr lang="cs-CZ" altLang="cs-CZ" sz="2000" baseline="30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defRPr/>
            </a:pPr>
            <a:endParaRPr lang="cs-CZ" altLang="cs-CZ" sz="2000" baseline="30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defRPr/>
            </a:pPr>
            <a:endParaRPr lang="cs-CZ" altLang="cs-CZ" sz="2000" baseline="30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defRPr/>
            </a:pPr>
            <a:r>
              <a:rPr lang="cs-CZ" altLang="cs-CZ" sz="20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</a:t>
            </a:r>
            <a:br>
              <a:rPr lang="cs-CZ" altLang="cs-CZ" sz="20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20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						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5557" y="2996952"/>
            <a:ext cx="3360374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03169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Text Box 1"/>
          <p:cNvSpPr txBox="1">
            <a:spLocks noChangeArrowheads="1"/>
          </p:cNvSpPr>
          <p:nvPr/>
        </p:nvSpPr>
        <p:spPr bwMode="auto">
          <a:xfrm>
            <a:off x="0" y="476672"/>
            <a:ext cx="8985176" cy="778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SzPct val="100000"/>
            </a:pPr>
            <a:r>
              <a:rPr lang="cs-CZ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Úvod – analýza současného stavu III. </a:t>
            </a:r>
            <a:endParaRPr lang="cs-CZ" altLang="cs-CZ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8003" name="Text Box 2"/>
          <p:cNvSpPr txBox="1">
            <a:spLocks noChangeArrowheads="1"/>
          </p:cNvSpPr>
          <p:nvPr/>
        </p:nvSpPr>
        <p:spPr bwMode="auto">
          <a:xfrm>
            <a:off x="6786563" y="6286500"/>
            <a:ext cx="10001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18B001CF-1585-4272-9B8E-35E047A53EA0}" type="datetime1">
              <a:rPr lang="en-GB" altLang="cs-CZ" sz="1200">
                <a:solidFill>
                  <a:srgbClr val="000000"/>
                </a:solidFill>
              </a:rPr>
              <a:pPr algn="r" eaLnBrk="1" hangingPunct="1">
                <a:buSzPct val="100000"/>
              </a:pPr>
              <a:t>02/11/2025</a:t>
            </a:fld>
            <a:endParaRPr lang="en-GB" altLang="cs-CZ" sz="1200">
              <a:solidFill>
                <a:srgbClr val="000000"/>
              </a:solidFill>
            </a:endParaRPr>
          </a:p>
        </p:txBody>
      </p:sp>
      <p:sp>
        <p:nvSpPr>
          <p:cNvPr id="128004" name="Text Box 3"/>
          <p:cNvSpPr txBox="1">
            <a:spLocks noChangeArrowheads="1"/>
          </p:cNvSpPr>
          <p:nvPr/>
        </p:nvSpPr>
        <p:spPr bwMode="auto">
          <a:xfrm>
            <a:off x="1619250" y="6092825"/>
            <a:ext cx="509587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SzPct val="100000"/>
            </a:pPr>
            <a:r>
              <a:rPr lang="cs-CZ" altLang="cs-CZ" sz="1300">
                <a:solidFill>
                  <a:srgbClr val="000000"/>
                </a:solidFill>
              </a:rPr>
              <a:t>Národní protidrogová centrála</a:t>
            </a:r>
            <a:endParaRPr lang="en-US" altLang="cs-CZ" sz="1300">
              <a:solidFill>
                <a:srgbClr val="000000"/>
              </a:solidFill>
            </a:endParaRPr>
          </a:p>
        </p:txBody>
      </p:sp>
      <p:sp>
        <p:nvSpPr>
          <p:cNvPr id="128005" name="Text Box 4"/>
          <p:cNvSpPr txBox="1">
            <a:spLocks noChangeArrowheads="1"/>
          </p:cNvSpPr>
          <p:nvPr/>
        </p:nvSpPr>
        <p:spPr bwMode="auto">
          <a:xfrm>
            <a:off x="395536" y="1254770"/>
            <a:ext cx="8291264" cy="426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just">
              <a:defRPr/>
            </a:pPr>
            <a:r>
              <a:rPr lang="cs-CZ" altLang="cs-CZ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Motto: „</a:t>
            </a:r>
            <a:r>
              <a:rPr lang="cs-CZ" altLang="cs-CZ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Drugs</a:t>
            </a:r>
            <a:r>
              <a:rPr lang="cs-CZ" altLang="cs-CZ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cs-CZ" altLang="cs-CZ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Europe</a:t>
            </a:r>
            <a:r>
              <a:rPr lang="cs-CZ" altLang="cs-CZ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cs-CZ" altLang="cs-CZ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everywhere</a:t>
            </a:r>
            <a:r>
              <a:rPr lang="cs-CZ" altLang="cs-CZ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altLang="cs-CZ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everything</a:t>
            </a:r>
            <a:r>
              <a:rPr lang="cs-CZ" altLang="cs-CZ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altLang="cs-CZ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everyone</a:t>
            </a:r>
            <a:r>
              <a:rPr lang="cs-CZ" altLang="cs-CZ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.“ (EUDA)</a:t>
            </a:r>
          </a:p>
          <a:p>
            <a:pPr algn="just" eaLnBrk="1" hangingPunct="1">
              <a:defRPr/>
            </a:pPr>
            <a:endParaRPr lang="cs-CZ" altLang="cs-CZ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defRPr/>
            </a:pPr>
            <a:r>
              <a:rPr lang="cs-CZ" altLang="cs-CZ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 hlediska vzniku rizik pro bezpečnostní složky je současná doba charakteristická:</a:t>
            </a:r>
            <a:r>
              <a:rPr lang="cs-CZ" altLang="cs-CZ" sz="16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 eaLnBrk="1" hangingPunct="1">
              <a:defRPr/>
            </a:pPr>
            <a:endParaRPr lang="cs-CZ" altLang="cs-CZ" sz="1600" baseline="30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defRPr/>
            </a:pPr>
            <a:endParaRPr lang="cs-CZ" altLang="cs-CZ" sz="1600" baseline="30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 eaLnBrk="1" hangingPunct="1">
              <a:buFontTx/>
              <a:buChar char="-"/>
              <a:defRPr/>
            </a:pPr>
            <a:r>
              <a:rPr lang="cs-CZ" altLang="cs-CZ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Zvýšenými nároky především na Policii ČR ze strany veřejnosti při nálezech neznámých látek </a:t>
            </a:r>
          </a:p>
          <a:p>
            <a:pPr algn="just" eaLnBrk="1" hangingPunct="1">
              <a:defRPr/>
            </a:pPr>
            <a:endParaRPr lang="cs-CZ" altLang="cs-CZ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defRPr/>
            </a:pPr>
            <a:r>
              <a:rPr lang="cs-CZ" altLang="cs-CZ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	</a:t>
            </a:r>
          </a:p>
          <a:p>
            <a:pPr algn="just" eaLnBrk="1" hangingPunct="1">
              <a:defRPr/>
            </a:pPr>
            <a:endParaRPr lang="cs-CZ" altLang="cs-CZ" sz="16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defRPr/>
            </a:pPr>
            <a:endParaRPr lang="cs-CZ" altLang="cs-CZ" sz="16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defRPr/>
            </a:pPr>
            <a:endParaRPr lang="cs-CZ" altLang="cs-CZ" sz="16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defRPr/>
            </a:pPr>
            <a:endParaRPr lang="cs-CZ" altLang="cs-CZ" sz="16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defRPr/>
            </a:pPr>
            <a:endParaRPr lang="cs-CZ" altLang="cs-CZ" sz="16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defRPr/>
            </a:pPr>
            <a:r>
              <a:rPr lang="cs-CZ" altLang="cs-CZ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	</a:t>
            </a:r>
            <a:r>
              <a:rPr lang="cs-CZ" altLang="cs-CZ" sz="1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Obr. 2 – přivolání PČR, KŘ </a:t>
            </a:r>
            <a:r>
              <a:rPr lang="cs-CZ" altLang="cs-CZ" sz="1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hl.m</a:t>
            </a:r>
            <a:r>
              <a:rPr lang="cs-CZ" altLang="cs-CZ" sz="1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Prahy </a:t>
            </a:r>
            <a:br>
              <a:rPr lang="cs-CZ" altLang="cs-CZ" sz="1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1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	k nálezu neznámé látky (zdroj: idnes.cz, květen 2025)</a:t>
            </a:r>
          </a:p>
          <a:p>
            <a:pPr marL="342900" indent="-342900" algn="just" eaLnBrk="1" hangingPunct="1">
              <a:buFontTx/>
              <a:buChar char="-"/>
              <a:defRPr/>
            </a:pPr>
            <a:endParaRPr lang="cs-CZ" altLang="cs-CZ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defRPr/>
            </a:pPr>
            <a:endParaRPr lang="cs-CZ" altLang="cs-CZ" sz="2000" baseline="30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defRPr/>
            </a:pPr>
            <a:endParaRPr lang="cs-CZ" altLang="cs-CZ" sz="2000" baseline="30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defRPr/>
            </a:pPr>
            <a:endParaRPr lang="cs-CZ" altLang="cs-CZ" sz="2000" baseline="30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defRPr/>
            </a:pPr>
            <a:endParaRPr lang="cs-CZ" altLang="cs-CZ" sz="2000" baseline="30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defRPr/>
            </a:pPr>
            <a:endParaRPr lang="cs-CZ" altLang="cs-CZ" sz="2000" baseline="30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defRPr/>
            </a:pPr>
            <a:endParaRPr lang="cs-CZ" altLang="cs-CZ" sz="2000" baseline="30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defRPr/>
            </a:pPr>
            <a:r>
              <a:rPr lang="cs-CZ" altLang="cs-CZ" sz="20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</a:t>
            </a:r>
            <a:br>
              <a:rPr lang="cs-CZ" altLang="cs-CZ" sz="20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20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						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696816"/>
            <a:ext cx="4176464" cy="2899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1672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Text Box 1"/>
          <p:cNvSpPr txBox="1">
            <a:spLocks noChangeArrowheads="1"/>
          </p:cNvSpPr>
          <p:nvPr/>
        </p:nvSpPr>
        <p:spPr bwMode="auto">
          <a:xfrm>
            <a:off x="6786563" y="6286500"/>
            <a:ext cx="10001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1CF89F2E-CDE2-48CC-99F9-3F653AE7BAAB}" type="datetime1">
              <a:rPr lang="en-GB" altLang="cs-CZ" sz="1200">
                <a:solidFill>
                  <a:srgbClr val="000000"/>
                </a:solidFill>
              </a:rPr>
              <a:pPr algn="r" eaLnBrk="1" hangingPunct="1">
                <a:buSzPct val="100000"/>
              </a:pPr>
              <a:t>02/11/2025</a:t>
            </a:fld>
            <a:endParaRPr lang="en-GB" altLang="cs-CZ" sz="1200">
              <a:solidFill>
                <a:srgbClr val="000000"/>
              </a:solidFill>
            </a:endParaRPr>
          </a:p>
        </p:txBody>
      </p:sp>
      <p:sp>
        <p:nvSpPr>
          <p:cNvPr id="119811" name="Text Box 2"/>
          <p:cNvSpPr txBox="1">
            <a:spLocks noChangeArrowheads="1"/>
          </p:cNvSpPr>
          <p:nvPr/>
        </p:nvSpPr>
        <p:spPr bwMode="auto">
          <a:xfrm>
            <a:off x="1619250" y="6092825"/>
            <a:ext cx="509587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SzPct val="100000"/>
            </a:pPr>
            <a:r>
              <a:rPr lang="cs-CZ" altLang="cs-CZ" sz="1300">
                <a:solidFill>
                  <a:srgbClr val="000000"/>
                </a:solidFill>
              </a:rPr>
              <a:t>Národní protidrogová centrála</a:t>
            </a:r>
            <a:endParaRPr lang="en-US" altLang="cs-CZ" sz="1300">
              <a:solidFill>
                <a:srgbClr val="000000"/>
              </a:solidFill>
            </a:endParaRPr>
          </a:p>
        </p:txBody>
      </p:sp>
      <p:sp>
        <p:nvSpPr>
          <p:cNvPr id="119812" name="Text Box 3"/>
          <p:cNvSpPr txBox="1">
            <a:spLocks noChangeArrowheads="1"/>
          </p:cNvSpPr>
          <p:nvPr/>
        </p:nvSpPr>
        <p:spPr bwMode="auto">
          <a:xfrm>
            <a:off x="395536" y="116632"/>
            <a:ext cx="8280920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SzPct val="100000"/>
            </a:pPr>
            <a:r>
              <a:rPr lang="cs-CZ" altLang="cs-CZ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Ultrapotentní</a:t>
            </a:r>
            <a:r>
              <a:rPr lang="cs-CZ" alt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analgetika – I.</a:t>
            </a:r>
          </a:p>
          <a:p>
            <a:pPr>
              <a:buSzPct val="100000"/>
            </a:pPr>
            <a:r>
              <a:rPr lang="cs-CZ" altLang="cs-CZ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Zahrnují především: </a:t>
            </a:r>
          </a:p>
          <a:p>
            <a:pPr marL="342900" indent="-342900">
              <a:buSzPct val="100000"/>
              <a:buAutoNum type="alphaLcParenR"/>
            </a:pPr>
            <a:r>
              <a:rPr lang="cs-CZ" altLang="cs-CZ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syntetické opioidy na bázi fentanylu a jeho analog (známo několik set variant);</a:t>
            </a:r>
          </a:p>
          <a:p>
            <a:pPr marL="342900" indent="-342900">
              <a:buSzPct val="100000"/>
              <a:buAutoNum type="alphaLcParenR"/>
            </a:pPr>
            <a:r>
              <a:rPr lang="cs-CZ" altLang="cs-CZ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syntetika řady U (Up-</a:t>
            </a:r>
            <a:r>
              <a:rPr lang="cs-CZ" altLang="cs-CZ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john</a:t>
            </a:r>
            <a:r>
              <a:rPr lang="cs-CZ" altLang="cs-CZ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</a:p>
          <a:p>
            <a:pPr marL="342900" indent="-342900">
              <a:buSzPct val="100000"/>
              <a:buAutoNum type="alphaLcParenR"/>
            </a:pPr>
            <a:r>
              <a:rPr lang="cs-CZ" altLang="cs-CZ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benzimidazoly</a:t>
            </a:r>
            <a:r>
              <a:rPr lang="cs-CZ" altLang="cs-CZ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(tzv. </a:t>
            </a:r>
            <a:r>
              <a:rPr lang="cs-CZ" altLang="cs-CZ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nitazeny</a:t>
            </a:r>
            <a:r>
              <a:rPr lang="cs-CZ" altLang="cs-CZ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např. </a:t>
            </a:r>
            <a:r>
              <a:rPr lang="cs-CZ" altLang="cs-CZ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isotonitazen</a:t>
            </a:r>
            <a:r>
              <a:rPr lang="cs-CZ" altLang="cs-CZ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altLang="cs-CZ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etonitazen</a:t>
            </a:r>
            <a:r>
              <a:rPr lang="cs-CZ" altLang="cs-CZ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altLang="cs-CZ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bromonitazen</a:t>
            </a:r>
            <a:r>
              <a:rPr lang="cs-CZ" altLang="cs-CZ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apod.)</a:t>
            </a:r>
          </a:p>
          <a:p>
            <a:pPr marL="342900" indent="-342900">
              <a:buSzPct val="100000"/>
              <a:buAutoNum type="alphaLcParenR"/>
            </a:pPr>
            <a:r>
              <a:rPr lang="cs-CZ" altLang="cs-CZ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spiropiperidiny</a:t>
            </a:r>
            <a:r>
              <a:rPr lang="cs-CZ" altLang="cs-CZ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též </a:t>
            </a:r>
            <a:r>
              <a:rPr lang="cs-CZ" altLang="cs-CZ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benzimidazolony</a:t>
            </a:r>
            <a:r>
              <a:rPr lang="cs-CZ" altLang="cs-CZ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(např. </a:t>
            </a:r>
            <a:r>
              <a:rPr lang="cs-CZ" altLang="cs-CZ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spirochlorphin</a:t>
            </a:r>
            <a:r>
              <a:rPr lang="cs-CZ" altLang="cs-CZ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altLang="cs-CZ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cychlorphin</a:t>
            </a:r>
            <a:r>
              <a:rPr lang="cs-CZ" altLang="cs-CZ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altLang="cs-CZ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brorphin</a:t>
            </a:r>
            <a:r>
              <a:rPr lang="cs-CZ" altLang="cs-CZ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buSzPct val="100000"/>
            </a:pPr>
            <a:r>
              <a:rPr lang="cs-CZ" altLang="cs-CZ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e)   další (</a:t>
            </a:r>
            <a:r>
              <a:rPr lang="cs-CZ" altLang="cs-CZ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xylazin</a:t>
            </a:r>
            <a:r>
              <a:rPr lang="cs-CZ" altLang="cs-CZ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altLang="cs-CZ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bromadol</a:t>
            </a:r>
            <a:r>
              <a:rPr lang="cs-CZ" altLang="cs-CZ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buSzPct val="100000"/>
            </a:pPr>
            <a:endParaRPr lang="cs-CZ" altLang="cs-CZ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SzPct val="100000"/>
            </a:pPr>
            <a:endParaRPr lang="cs-CZ" altLang="cs-CZ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SzPct val="100000"/>
            </a:pPr>
            <a:r>
              <a:rPr lang="cs-CZ" altLang="cs-CZ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Představují </a:t>
            </a:r>
            <a:r>
              <a:rPr lang="cs-CZ" altLang="cs-CZ" sz="16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zásadní změnu/obrat ve vnímání bezpečnosti složek IZS </a:t>
            </a:r>
            <a:r>
              <a:rPr lang="cs-CZ" altLang="cs-CZ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při kontaktu s neznámými látkami.</a:t>
            </a:r>
          </a:p>
          <a:p>
            <a:pPr algn="just">
              <a:buSzPct val="100000"/>
            </a:pPr>
            <a:endParaRPr lang="cs-CZ" altLang="cs-CZ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SzPct val="100000"/>
            </a:pPr>
            <a:r>
              <a:rPr lang="cs-CZ" altLang="cs-CZ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Vysoká toxicita je srovnatelná nebo vyšší jako u moderních nervově paralytických bojových chemických látek.</a:t>
            </a:r>
          </a:p>
          <a:p>
            <a:pPr algn="just">
              <a:buSzPct val="100000"/>
            </a:pPr>
            <a:endParaRPr lang="cs-CZ" altLang="cs-CZ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SzPct val="100000"/>
            </a:pPr>
            <a:r>
              <a:rPr lang="cs-CZ" altLang="cs-CZ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Při oznámením nebo podezření je potřebná analýza všech dostupných informací, lustrace v systémech a racionální opatrnost, nikoliv panika.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2435318"/>
            <a:ext cx="4253278" cy="835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8468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Text Box 1"/>
          <p:cNvSpPr txBox="1">
            <a:spLocks noChangeArrowheads="1"/>
          </p:cNvSpPr>
          <p:nvPr/>
        </p:nvSpPr>
        <p:spPr bwMode="auto">
          <a:xfrm>
            <a:off x="0" y="476672"/>
            <a:ext cx="8985176" cy="778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SzPct val="100000"/>
            </a:pPr>
            <a:r>
              <a:rPr lang="cs-CZ" sz="28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Nové psychoaktivní substance </a:t>
            </a:r>
            <a:endParaRPr lang="cs-CZ" altLang="cs-CZ" sz="2800" b="1" dirty="0">
              <a:solidFill>
                <a:schemeClr val="accent3"/>
              </a:solidFill>
            </a:endParaRPr>
          </a:p>
        </p:txBody>
      </p:sp>
      <p:sp>
        <p:nvSpPr>
          <p:cNvPr id="128003" name="Text Box 2"/>
          <p:cNvSpPr txBox="1">
            <a:spLocks noChangeArrowheads="1"/>
          </p:cNvSpPr>
          <p:nvPr/>
        </p:nvSpPr>
        <p:spPr bwMode="auto">
          <a:xfrm>
            <a:off x="6786563" y="6286500"/>
            <a:ext cx="10001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18B001CF-1585-4272-9B8E-35E047A53EA0}" type="datetime1">
              <a:rPr lang="en-GB" altLang="cs-CZ" sz="1200">
                <a:solidFill>
                  <a:srgbClr val="000000"/>
                </a:solidFill>
              </a:rPr>
              <a:pPr algn="r" eaLnBrk="1" hangingPunct="1">
                <a:buSzPct val="100000"/>
              </a:pPr>
              <a:t>02/11/2025</a:t>
            </a:fld>
            <a:endParaRPr lang="en-GB" altLang="cs-CZ" sz="1200">
              <a:solidFill>
                <a:srgbClr val="000000"/>
              </a:solidFill>
            </a:endParaRPr>
          </a:p>
        </p:txBody>
      </p:sp>
      <p:sp>
        <p:nvSpPr>
          <p:cNvPr id="128004" name="Text Box 3"/>
          <p:cNvSpPr txBox="1">
            <a:spLocks noChangeArrowheads="1"/>
          </p:cNvSpPr>
          <p:nvPr/>
        </p:nvSpPr>
        <p:spPr bwMode="auto">
          <a:xfrm>
            <a:off x="1619250" y="6092825"/>
            <a:ext cx="509587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SzPct val="100000"/>
            </a:pPr>
            <a:r>
              <a:rPr lang="cs-CZ" altLang="cs-CZ" sz="1300">
                <a:solidFill>
                  <a:srgbClr val="000000"/>
                </a:solidFill>
              </a:rPr>
              <a:t>Národní protidrogová centrála</a:t>
            </a:r>
            <a:endParaRPr lang="en-US" altLang="cs-CZ" sz="1300">
              <a:solidFill>
                <a:srgbClr val="000000"/>
              </a:solidFill>
            </a:endParaRPr>
          </a:p>
        </p:txBody>
      </p:sp>
      <p:sp>
        <p:nvSpPr>
          <p:cNvPr id="128005" name="Text Box 4"/>
          <p:cNvSpPr txBox="1">
            <a:spLocks noChangeArrowheads="1"/>
          </p:cNvSpPr>
          <p:nvPr/>
        </p:nvSpPr>
        <p:spPr bwMode="auto">
          <a:xfrm>
            <a:off x="395536" y="1254770"/>
            <a:ext cx="8291264" cy="426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just">
              <a:defRPr/>
            </a:pPr>
            <a:r>
              <a:rPr lang="cs-CZ" altLang="cs-CZ" sz="20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Představují zásadní a vážné riziko pro obyvatelstvo z hlediska ohrožení veřejného zdraví. Zpravidla vyšší toxicita, závislostní potenciál </a:t>
            </a:r>
          </a:p>
          <a:p>
            <a:pPr algn="just">
              <a:defRPr/>
            </a:pPr>
            <a:endParaRPr lang="cs-CZ" altLang="cs-CZ" sz="2000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cs-CZ" altLang="cs-CZ" sz="20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Jen v Evropě objeveno více jak 900 látek.</a:t>
            </a:r>
          </a:p>
          <a:p>
            <a:pPr algn="just">
              <a:defRPr/>
            </a:pPr>
            <a:endParaRPr lang="cs-CZ" altLang="cs-CZ" sz="2000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cs-CZ" altLang="cs-CZ" sz="20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Chemická modifikace již existujících návykových látek o alkylové řetězce, biogenní prvky (C,O,N,H) a další vazby </a:t>
            </a:r>
          </a:p>
          <a:p>
            <a:pPr algn="just">
              <a:defRPr/>
            </a:pPr>
            <a:endParaRPr lang="cs-CZ" altLang="cs-CZ" sz="2000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cs-CZ" altLang="cs-CZ" sz="20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Současně nesnadná identifikace, první pomoc,</a:t>
            </a:r>
          </a:p>
          <a:p>
            <a:pPr algn="just">
              <a:defRPr/>
            </a:pPr>
            <a:r>
              <a:rPr lang="cs-CZ" altLang="cs-CZ" sz="20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nemocniční péče, neznámá </a:t>
            </a:r>
            <a:r>
              <a:rPr lang="cs-CZ" altLang="cs-CZ" sz="20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antidota</a:t>
            </a:r>
            <a:r>
              <a:rPr lang="cs-CZ" altLang="cs-CZ" sz="20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apod.</a:t>
            </a:r>
          </a:p>
          <a:p>
            <a:pPr algn="just">
              <a:defRPr/>
            </a:pPr>
            <a:endParaRPr lang="cs-CZ" altLang="cs-CZ" sz="2000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cs-CZ" altLang="cs-CZ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Aktuálně problémy se syntetickými </a:t>
            </a:r>
            <a:r>
              <a:rPr lang="cs-CZ" altLang="cs-CZ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kanabinoidy</a:t>
            </a:r>
            <a:r>
              <a:rPr lang="cs-CZ" altLang="cs-CZ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just">
              <a:defRPr/>
            </a:pPr>
            <a:r>
              <a:rPr lang="cs-CZ" altLang="cs-CZ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kathinony</a:t>
            </a:r>
            <a:r>
              <a:rPr lang="cs-CZ" altLang="cs-CZ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analgetiky</a:t>
            </a:r>
          </a:p>
          <a:p>
            <a:pPr algn="just">
              <a:defRPr/>
            </a:pPr>
            <a:endParaRPr lang="cs-CZ" altLang="cs-CZ" sz="1600" i="1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endParaRPr lang="cs-CZ" altLang="cs-CZ" sz="1600" i="1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cs-CZ" altLang="cs-CZ" sz="1400" i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Obr. 3 – nově identifikované NPS v Evropě 2005 - 2023, zdroj: EUDA, </a:t>
            </a:r>
            <a:r>
              <a:rPr lang="cs-CZ" altLang="cs-CZ" sz="1400" i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Drug</a:t>
            </a:r>
            <a:r>
              <a:rPr lang="cs-CZ" altLang="cs-CZ" sz="1400" i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report 2024</a:t>
            </a:r>
          </a:p>
          <a:p>
            <a:pPr marL="457200" indent="-457200" algn="just">
              <a:buAutoNum type="arabicParenR"/>
              <a:defRPr/>
            </a:pPr>
            <a:endParaRPr lang="cs-CZ" altLang="cs-CZ" sz="2000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AutoNum type="arabicParenR"/>
              <a:defRPr/>
            </a:pPr>
            <a:endParaRPr lang="cs-CZ" altLang="cs-CZ" sz="2000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defRPr/>
            </a:pPr>
            <a:endParaRPr lang="cs-CZ" altLang="cs-CZ" sz="2000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defRPr/>
            </a:pPr>
            <a:endParaRPr lang="cs-CZ" altLang="cs-CZ" sz="2000" baseline="30000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defRPr/>
            </a:pPr>
            <a:endParaRPr lang="cs-CZ" altLang="cs-CZ" sz="2000" baseline="30000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defRPr/>
            </a:pPr>
            <a:endParaRPr lang="cs-CZ" altLang="cs-CZ" sz="2000" baseline="30000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defRPr/>
            </a:pPr>
            <a:endParaRPr lang="cs-CZ" altLang="cs-CZ" sz="2000" baseline="30000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defRPr/>
            </a:pPr>
            <a:endParaRPr lang="cs-CZ" altLang="cs-CZ" sz="2000" baseline="30000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defRPr/>
            </a:pPr>
            <a:endParaRPr lang="cs-CZ" altLang="cs-CZ" sz="2000" baseline="30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defRPr/>
            </a:pPr>
            <a:r>
              <a:rPr lang="cs-CZ" altLang="cs-CZ" sz="20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</a:t>
            </a:r>
            <a:br>
              <a:rPr lang="cs-CZ" altLang="cs-CZ" sz="20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20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						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75214214-E546-4F2C-B1C9-C9EE511083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108015"/>
            <a:ext cx="3673701" cy="249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20064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Text Box 1"/>
          <p:cNvSpPr txBox="1">
            <a:spLocks noChangeArrowheads="1"/>
          </p:cNvSpPr>
          <p:nvPr/>
        </p:nvSpPr>
        <p:spPr bwMode="auto">
          <a:xfrm>
            <a:off x="0" y="476672"/>
            <a:ext cx="8985176" cy="778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SzPct val="100000"/>
            </a:pPr>
            <a:r>
              <a:rPr lang="cs-CZ" sz="2800" b="1" dirty="0" err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Polosyntetické</a:t>
            </a:r>
            <a:r>
              <a:rPr lang="cs-CZ" sz="28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800" b="1" dirty="0" err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kanabinoidy</a:t>
            </a:r>
            <a:endParaRPr lang="cs-CZ" altLang="cs-CZ" sz="2800" b="1" dirty="0">
              <a:solidFill>
                <a:schemeClr val="accent3"/>
              </a:solidFill>
            </a:endParaRPr>
          </a:p>
        </p:txBody>
      </p:sp>
      <p:sp>
        <p:nvSpPr>
          <p:cNvPr id="128003" name="Text Box 2"/>
          <p:cNvSpPr txBox="1">
            <a:spLocks noChangeArrowheads="1"/>
          </p:cNvSpPr>
          <p:nvPr/>
        </p:nvSpPr>
        <p:spPr bwMode="auto">
          <a:xfrm>
            <a:off x="6786563" y="6286500"/>
            <a:ext cx="10001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18B001CF-1585-4272-9B8E-35E047A53EA0}" type="datetime1">
              <a:rPr lang="en-GB" altLang="cs-CZ" sz="1200">
                <a:solidFill>
                  <a:srgbClr val="000000"/>
                </a:solidFill>
              </a:rPr>
              <a:pPr algn="r" eaLnBrk="1" hangingPunct="1">
                <a:buSzPct val="100000"/>
              </a:pPr>
              <a:t>02/11/2025</a:t>
            </a:fld>
            <a:endParaRPr lang="en-GB" altLang="cs-CZ" sz="1200">
              <a:solidFill>
                <a:srgbClr val="000000"/>
              </a:solidFill>
            </a:endParaRPr>
          </a:p>
        </p:txBody>
      </p:sp>
      <p:sp>
        <p:nvSpPr>
          <p:cNvPr id="128004" name="Text Box 3"/>
          <p:cNvSpPr txBox="1">
            <a:spLocks noChangeArrowheads="1"/>
          </p:cNvSpPr>
          <p:nvPr/>
        </p:nvSpPr>
        <p:spPr bwMode="auto">
          <a:xfrm>
            <a:off x="1619250" y="6092825"/>
            <a:ext cx="509587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SzPct val="100000"/>
            </a:pPr>
            <a:r>
              <a:rPr lang="cs-CZ" altLang="cs-CZ" sz="1300">
                <a:solidFill>
                  <a:srgbClr val="000000"/>
                </a:solidFill>
              </a:rPr>
              <a:t>Národní protidrogová centrála</a:t>
            </a:r>
            <a:endParaRPr lang="en-US" altLang="cs-CZ" sz="1300">
              <a:solidFill>
                <a:srgbClr val="000000"/>
              </a:solidFill>
            </a:endParaRPr>
          </a:p>
        </p:txBody>
      </p:sp>
      <p:sp>
        <p:nvSpPr>
          <p:cNvPr id="128005" name="Text Box 4"/>
          <p:cNvSpPr txBox="1">
            <a:spLocks noChangeArrowheads="1"/>
          </p:cNvSpPr>
          <p:nvPr/>
        </p:nvSpPr>
        <p:spPr bwMode="auto">
          <a:xfrm>
            <a:off x="395536" y="1254770"/>
            <a:ext cx="8291264" cy="426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just">
              <a:defRPr/>
            </a:pPr>
            <a:r>
              <a:rPr lang="cs-CZ" altLang="cs-CZ" sz="20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Jednoznačné a flagrantní zneužívání legislativní mezery a nedokonalosti zákona při uvádění modifikovaných kanabinoidů na komerční trh.</a:t>
            </a:r>
          </a:p>
          <a:p>
            <a:pPr algn="just">
              <a:defRPr/>
            </a:pPr>
            <a:endParaRPr lang="cs-CZ" altLang="cs-CZ" sz="2000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cs-CZ" altLang="cs-CZ" sz="20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minulosti využíváno HHC ► HHC-P, HHC-O, 10-OH-HHC, </a:t>
            </a:r>
          </a:p>
          <a:p>
            <a:pPr algn="just">
              <a:defRPr/>
            </a:pPr>
            <a:r>
              <a:rPr lang="cs-CZ" altLang="cs-CZ" sz="20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nyní také CBD ► např. H4CBD (CBD je již vnímáno jako chemický prekurzor pro výrobu návykových látek).</a:t>
            </a:r>
          </a:p>
          <a:p>
            <a:pPr algn="just">
              <a:defRPr/>
            </a:pPr>
            <a:endParaRPr lang="cs-CZ" altLang="cs-CZ" sz="2000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cs-CZ" altLang="cs-CZ" sz="20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 spotřebitele neznámé informace o účincích </a:t>
            </a:r>
          </a:p>
          <a:p>
            <a:pPr algn="just">
              <a:defRPr/>
            </a:pPr>
            <a:r>
              <a:rPr lang="cs-CZ" altLang="cs-CZ" sz="20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obalech</a:t>
            </a:r>
          </a:p>
          <a:p>
            <a:pPr marL="342900" indent="-342900" algn="just">
              <a:buFontTx/>
              <a:buChar char="-"/>
              <a:defRPr/>
            </a:pPr>
            <a:r>
              <a:rPr lang="cs-CZ" altLang="cs-CZ" sz="20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často nesouhlasí uváděná hm. množství</a:t>
            </a:r>
          </a:p>
          <a:p>
            <a:pPr marL="342900" indent="-342900" algn="just">
              <a:buFontTx/>
              <a:buChar char="-"/>
              <a:defRPr/>
            </a:pPr>
            <a:r>
              <a:rPr lang="cs-CZ" altLang="cs-CZ" sz="20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zavádějící informace o účincích</a:t>
            </a:r>
          </a:p>
          <a:p>
            <a:pPr marL="342900" indent="-342900" algn="just">
              <a:buFontTx/>
              <a:buChar char="-"/>
              <a:defRPr/>
            </a:pPr>
            <a:r>
              <a:rPr lang="cs-CZ" altLang="cs-CZ" sz="20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uživatelsky atraktivní obaly</a:t>
            </a:r>
          </a:p>
          <a:p>
            <a:pPr marL="342900" indent="-342900" algn="just">
              <a:buFontTx/>
              <a:buChar char="-"/>
              <a:defRPr/>
            </a:pPr>
            <a:r>
              <a:rPr lang="cs-CZ" altLang="cs-CZ" sz="20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vlna dětských otrav</a:t>
            </a:r>
          </a:p>
          <a:p>
            <a:pPr algn="just">
              <a:defRPr/>
            </a:pPr>
            <a:endParaRPr lang="cs-CZ" altLang="cs-CZ" sz="2000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endParaRPr lang="cs-CZ" altLang="cs-CZ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cs-CZ" altLang="cs-CZ" sz="14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cs-CZ" altLang="cs-CZ" sz="1400" i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Obr. 3 –obal „legálního“ </a:t>
            </a:r>
            <a:r>
              <a:rPr lang="cs-CZ" altLang="cs-CZ" sz="1400" i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kanabinoidu</a:t>
            </a:r>
            <a:r>
              <a:rPr lang="cs-CZ" altLang="cs-CZ" sz="1400" i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MDMB-PINACA, zdroj: NPC, 2024</a:t>
            </a:r>
          </a:p>
          <a:p>
            <a:pPr marL="457200" indent="-457200" algn="just">
              <a:buAutoNum type="arabicParenR"/>
              <a:defRPr/>
            </a:pPr>
            <a:endParaRPr lang="cs-CZ" altLang="cs-CZ" sz="2000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AutoNum type="arabicParenR"/>
              <a:defRPr/>
            </a:pPr>
            <a:endParaRPr lang="cs-CZ" altLang="cs-CZ" sz="2000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defRPr/>
            </a:pPr>
            <a:endParaRPr lang="cs-CZ" altLang="cs-CZ" sz="2000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defRPr/>
            </a:pPr>
            <a:endParaRPr lang="cs-CZ" altLang="cs-CZ" sz="2000" baseline="30000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defRPr/>
            </a:pPr>
            <a:endParaRPr lang="cs-CZ" altLang="cs-CZ" sz="2000" baseline="30000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defRPr/>
            </a:pPr>
            <a:endParaRPr lang="cs-CZ" altLang="cs-CZ" sz="2000" baseline="30000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defRPr/>
            </a:pPr>
            <a:endParaRPr lang="cs-CZ" altLang="cs-CZ" sz="2000" baseline="30000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defRPr/>
            </a:pPr>
            <a:endParaRPr lang="cs-CZ" altLang="cs-CZ" sz="2000" baseline="30000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defRPr/>
            </a:pPr>
            <a:endParaRPr lang="cs-CZ" altLang="cs-CZ" sz="2000" baseline="30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defRPr/>
            </a:pPr>
            <a:r>
              <a:rPr lang="cs-CZ" altLang="cs-CZ" sz="20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</a:t>
            </a:r>
            <a:br>
              <a:rPr lang="cs-CZ" altLang="cs-CZ" sz="20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20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						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DAA55FB1-10E2-4BD8-A650-CB69D2FA7A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2080" y="2866728"/>
            <a:ext cx="1914310" cy="265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90090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Text Box 1"/>
          <p:cNvSpPr txBox="1">
            <a:spLocks noChangeArrowheads="1"/>
          </p:cNvSpPr>
          <p:nvPr/>
        </p:nvSpPr>
        <p:spPr bwMode="auto">
          <a:xfrm>
            <a:off x="0" y="476672"/>
            <a:ext cx="8985176" cy="778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SzPct val="100000"/>
            </a:pPr>
            <a:r>
              <a:rPr lang="cs-CZ" sz="28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Právní problematika NL</a:t>
            </a:r>
            <a:endParaRPr lang="cs-CZ" altLang="cs-CZ" sz="2800" b="1" dirty="0">
              <a:solidFill>
                <a:schemeClr val="accent3"/>
              </a:solidFill>
            </a:endParaRPr>
          </a:p>
        </p:txBody>
      </p:sp>
      <p:sp>
        <p:nvSpPr>
          <p:cNvPr id="128003" name="Text Box 2"/>
          <p:cNvSpPr txBox="1">
            <a:spLocks noChangeArrowheads="1"/>
          </p:cNvSpPr>
          <p:nvPr/>
        </p:nvSpPr>
        <p:spPr bwMode="auto">
          <a:xfrm>
            <a:off x="6786563" y="6286500"/>
            <a:ext cx="10001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18B001CF-1585-4272-9B8E-35E047A53EA0}" type="datetime1">
              <a:rPr lang="en-GB" altLang="cs-CZ" sz="1200">
                <a:solidFill>
                  <a:srgbClr val="000000"/>
                </a:solidFill>
              </a:rPr>
              <a:pPr algn="r" eaLnBrk="1" hangingPunct="1">
                <a:buSzPct val="100000"/>
              </a:pPr>
              <a:t>02/11/2025</a:t>
            </a:fld>
            <a:endParaRPr lang="en-GB" altLang="cs-CZ" sz="1200">
              <a:solidFill>
                <a:srgbClr val="000000"/>
              </a:solidFill>
            </a:endParaRPr>
          </a:p>
        </p:txBody>
      </p:sp>
      <p:sp>
        <p:nvSpPr>
          <p:cNvPr id="128004" name="Text Box 3"/>
          <p:cNvSpPr txBox="1">
            <a:spLocks noChangeArrowheads="1"/>
          </p:cNvSpPr>
          <p:nvPr/>
        </p:nvSpPr>
        <p:spPr bwMode="auto">
          <a:xfrm>
            <a:off x="1619250" y="6092825"/>
            <a:ext cx="509587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SzPct val="100000"/>
            </a:pPr>
            <a:r>
              <a:rPr lang="cs-CZ" altLang="cs-CZ" sz="1300">
                <a:solidFill>
                  <a:srgbClr val="000000"/>
                </a:solidFill>
              </a:rPr>
              <a:t>Národní protidrogová centrála</a:t>
            </a:r>
            <a:endParaRPr lang="en-US" altLang="cs-CZ" sz="1300">
              <a:solidFill>
                <a:srgbClr val="000000"/>
              </a:solidFill>
            </a:endParaRPr>
          </a:p>
        </p:txBody>
      </p:sp>
      <p:sp>
        <p:nvSpPr>
          <p:cNvPr id="128005" name="Text Box 4"/>
          <p:cNvSpPr txBox="1">
            <a:spLocks noChangeArrowheads="1"/>
          </p:cNvSpPr>
          <p:nvPr/>
        </p:nvSpPr>
        <p:spPr bwMode="auto">
          <a:xfrm>
            <a:off x="395536" y="1254770"/>
            <a:ext cx="8291264" cy="426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just">
              <a:defRPr/>
            </a:pPr>
            <a:r>
              <a:rPr lang="cs-CZ" altLang="cs-CZ" sz="20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Česká republika disponuje taxativním systémem zařazování NL na seznamy </a:t>
            </a:r>
          </a:p>
          <a:p>
            <a:pPr algn="just">
              <a:defRPr/>
            </a:pPr>
            <a:r>
              <a:rPr lang="cs-CZ" altLang="cs-CZ" sz="20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► ten je však nepružný a nedokáže reagovat na rapidní nárůst NL. Řešení </a:t>
            </a:r>
            <a:br>
              <a:rPr lang="cs-CZ" altLang="cs-CZ" sz="20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20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podobě aplikace generického systému (nebo hybridu)</a:t>
            </a:r>
          </a:p>
          <a:p>
            <a:pPr algn="just">
              <a:defRPr/>
            </a:pPr>
            <a:endParaRPr lang="cs-CZ" altLang="cs-CZ" sz="2000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cs-CZ" altLang="cs-CZ" sz="20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Česká republika jako jediný stát v Evropě má zavedenou hodnotu pro legální konopí 1 %.</a:t>
            </a:r>
          </a:p>
          <a:p>
            <a:pPr algn="just">
              <a:defRPr/>
            </a:pPr>
            <a:endParaRPr lang="cs-CZ" altLang="cs-CZ" sz="2000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cs-CZ" altLang="cs-CZ" sz="20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 r. 2017 NPC upozorňuje na značná rizika spojená s </a:t>
            </a:r>
            <a:r>
              <a:rPr lang="cs-CZ" altLang="cs-CZ" sz="20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kratomem</a:t>
            </a:r>
            <a:r>
              <a:rPr lang="cs-CZ" altLang="cs-CZ" sz="20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 návrhy </a:t>
            </a:r>
            <a:br>
              <a:rPr lang="cs-CZ" altLang="cs-CZ" sz="20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20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jeho zařazení na seznam NL ► do současnosti neřešeno.</a:t>
            </a:r>
          </a:p>
          <a:p>
            <a:pPr algn="just">
              <a:defRPr/>
            </a:pPr>
            <a:endParaRPr lang="cs-CZ" altLang="cs-CZ" sz="2000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cs-CZ" altLang="cs-CZ" sz="20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Obdobná situace u HHC (absurdita v podobě jeho ročního zákazu), CBD, THC a jejich modifikovaných forem.</a:t>
            </a:r>
          </a:p>
          <a:p>
            <a:pPr algn="just">
              <a:defRPr/>
            </a:pPr>
            <a:endParaRPr lang="cs-CZ" altLang="cs-CZ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AutoNum type="arabicParenR"/>
              <a:defRPr/>
            </a:pPr>
            <a:endParaRPr lang="cs-CZ" altLang="cs-CZ" sz="2000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AutoNum type="arabicParenR"/>
              <a:defRPr/>
            </a:pPr>
            <a:endParaRPr lang="cs-CZ" altLang="cs-CZ" sz="2000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defRPr/>
            </a:pPr>
            <a:endParaRPr lang="cs-CZ" altLang="cs-CZ" sz="2000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defRPr/>
            </a:pPr>
            <a:endParaRPr lang="cs-CZ" altLang="cs-CZ" sz="2000" baseline="30000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defRPr/>
            </a:pPr>
            <a:endParaRPr lang="cs-CZ" altLang="cs-CZ" sz="2000" baseline="30000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defRPr/>
            </a:pPr>
            <a:endParaRPr lang="cs-CZ" altLang="cs-CZ" sz="2000" baseline="30000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defRPr/>
            </a:pPr>
            <a:endParaRPr lang="cs-CZ" altLang="cs-CZ" sz="2000" baseline="30000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defRPr/>
            </a:pPr>
            <a:endParaRPr lang="cs-CZ" altLang="cs-CZ" sz="2000" baseline="30000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defRPr/>
            </a:pPr>
            <a:endParaRPr lang="cs-CZ" altLang="cs-CZ" sz="2000" baseline="30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defRPr/>
            </a:pPr>
            <a:r>
              <a:rPr lang="cs-CZ" altLang="cs-CZ" sz="20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</a:t>
            </a:r>
            <a:br>
              <a:rPr lang="cs-CZ" altLang="cs-CZ" sz="20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20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						</a:t>
            </a:r>
          </a:p>
        </p:txBody>
      </p:sp>
    </p:spTree>
    <p:extLst>
      <p:ext uri="{BB962C8B-B14F-4D97-AF65-F5344CB8AC3E}">
        <p14:creationId xmlns:p14="http://schemas.microsoft.com/office/powerpoint/2010/main" val="93628014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Text Box 1"/>
          <p:cNvSpPr txBox="1">
            <a:spLocks noChangeArrowheads="1"/>
          </p:cNvSpPr>
          <p:nvPr/>
        </p:nvSpPr>
        <p:spPr bwMode="auto">
          <a:xfrm>
            <a:off x="0" y="476672"/>
            <a:ext cx="8985176" cy="778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SzPct val="100000"/>
            </a:pPr>
            <a:r>
              <a:rPr lang="cs-CZ" sz="28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Závěry, shrnutí</a:t>
            </a:r>
            <a:endParaRPr lang="cs-CZ" altLang="cs-CZ" sz="2800" b="1" dirty="0">
              <a:solidFill>
                <a:schemeClr val="accent3"/>
              </a:solidFill>
            </a:endParaRPr>
          </a:p>
        </p:txBody>
      </p:sp>
      <p:sp>
        <p:nvSpPr>
          <p:cNvPr id="128003" name="Text Box 2"/>
          <p:cNvSpPr txBox="1">
            <a:spLocks noChangeArrowheads="1"/>
          </p:cNvSpPr>
          <p:nvPr/>
        </p:nvSpPr>
        <p:spPr bwMode="auto">
          <a:xfrm>
            <a:off x="6786563" y="6286500"/>
            <a:ext cx="10001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18B001CF-1585-4272-9B8E-35E047A53EA0}" type="datetime1">
              <a:rPr lang="en-GB" altLang="cs-CZ" sz="1200">
                <a:solidFill>
                  <a:srgbClr val="000000"/>
                </a:solidFill>
              </a:rPr>
              <a:pPr algn="r" eaLnBrk="1" hangingPunct="1">
                <a:buSzPct val="100000"/>
              </a:pPr>
              <a:t>02/11/2025</a:t>
            </a:fld>
            <a:endParaRPr lang="en-GB" altLang="cs-CZ" sz="1200">
              <a:solidFill>
                <a:srgbClr val="000000"/>
              </a:solidFill>
            </a:endParaRPr>
          </a:p>
        </p:txBody>
      </p:sp>
      <p:sp>
        <p:nvSpPr>
          <p:cNvPr id="128004" name="Text Box 3"/>
          <p:cNvSpPr txBox="1">
            <a:spLocks noChangeArrowheads="1"/>
          </p:cNvSpPr>
          <p:nvPr/>
        </p:nvSpPr>
        <p:spPr bwMode="auto">
          <a:xfrm>
            <a:off x="1619250" y="6092825"/>
            <a:ext cx="509587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SzPct val="100000"/>
            </a:pPr>
            <a:r>
              <a:rPr lang="cs-CZ" altLang="cs-CZ" sz="1300">
                <a:solidFill>
                  <a:srgbClr val="000000"/>
                </a:solidFill>
              </a:rPr>
              <a:t>Národní protidrogová centrála</a:t>
            </a:r>
            <a:endParaRPr lang="en-US" altLang="cs-CZ" sz="1300">
              <a:solidFill>
                <a:srgbClr val="000000"/>
              </a:solidFill>
            </a:endParaRPr>
          </a:p>
        </p:txBody>
      </p:sp>
      <p:sp>
        <p:nvSpPr>
          <p:cNvPr id="128005" name="Text Box 4"/>
          <p:cNvSpPr txBox="1">
            <a:spLocks noChangeArrowheads="1"/>
          </p:cNvSpPr>
          <p:nvPr/>
        </p:nvSpPr>
        <p:spPr bwMode="auto">
          <a:xfrm>
            <a:off x="395536" y="1254770"/>
            <a:ext cx="8291264" cy="426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just">
              <a:defRPr/>
            </a:pPr>
            <a:r>
              <a:rPr lang="cs-CZ" altLang="cs-CZ" sz="20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Obyvatelstvo ČR je vystaveno rapidnímu nárůstu syntetických a </a:t>
            </a:r>
            <a:r>
              <a:rPr lang="cs-CZ" altLang="cs-CZ" sz="20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polosyntetických</a:t>
            </a:r>
            <a:r>
              <a:rPr lang="cs-CZ" altLang="cs-CZ" sz="20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forem NL ► chybí pružná odezva zákona.</a:t>
            </a:r>
          </a:p>
          <a:p>
            <a:pPr algn="just">
              <a:defRPr/>
            </a:pPr>
            <a:endParaRPr lang="cs-CZ" altLang="cs-CZ" sz="2000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cs-CZ" altLang="cs-CZ" sz="20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Nové formy NL představují vážné výzvy pro bezpečnostní složky, forenzní laboratoře a systém zdravotnictví.</a:t>
            </a:r>
          </a:p>
          <a:p>
            <a:pPr algn="just">
              <a:defRPr/>
            </a:pPr>
            <a:endParaRPr lang="cs-CZ" altLang="cs-CZ" sz="2000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cs-CZ" altLang="cs-CZ" sz="20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Původní NL jsou stále častěji vytlačovány potentnějšími </a:t>
            </a:r>
            <a:r>
              <a:rPr lang="cs-CZ" altLang="cs-CZ" sz="20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synt</a:t>
            </a:r>
            <a:r>
              <a:rPr lang="cs-CZ" altLang="cs-CZ" sz="20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látkami s neznámými nebo těžko odhadnutelnými farmakologickými a toxikologickými profily.</a:t>
            </a:r>
          </a:p>
          <a:p>
            <a:pPr algn="just">
              <a:defRPr/>
            </a:pPr>
            <a:endParaRPr lang="cs-CZ" altLang="cs-CZ" sz="2000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cs-CZ" altLang="cs-CZ" sz="20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Chybí ucelená, navazující a přehledná primární protidrogová prevence zaměřená nejen na skupiny obyvatel dle jejich věku, ale také zacílená na konkrétní skupiny (řidiči, studenti VŠ, pracovníci úřadů, apod.)</a:t>
            </a:r>
          </a:p>
          <a:p>
            <a:pPr algn="just">
              <a:defRPr/>
            </a:pPr>
            <a:endParaRPr lang="cs-CZ" altLang="cs-CZ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AutoNum type="arabicParenR"/>
              <a:defRPr/>
            </a:pPr>
            <a:endParaRPr lang="cs-CZ" altLang="cs-CZ" sz="2000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AutoNum type="arabicParenR"/>
              <a:defRPr/>
            </a:pPr>
            <a:endParaRPr lang="cs-CZ" altLang="cs-CZ" sz="2000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defRPr/>
            </a:pPr>
            <a:endParaRPr lang="cs-CZ" altLang="cs-CZ" sz="2000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defRPr/>
            </a:pPr>
            <a:endParaRPr lang="cs-CZ" altLang="cs-CZ" sz="2000" baseline="30000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defRPr/>
            </a:pPr>
            <a:endParaRPr lang="cs-CZ" altLang="cs-CZ" sz="2000" baseline="30000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defRPr/>
            </a:pPr>
            <a:endParaRPr lang="cs-CZ" altLang="cs-CZ" sz="2000" baseline="30000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defRPr/>
            </a:pPr>
            <a:endParaRPr lang="cs-CZ" altLang="cs-CZ" sz="2000" baseline="30000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defRPr/>
            </a:pPr>
            <a:endParaRPr lang="cs-CZ" altLang="cs-CZ" sz="2000" baseline="30000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defRPr/>
            </a:pPr>
            <a:endParaRPr lang="cs-CZ" altLang="cs-CZ" sz="2000" baseline="30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defRPr/>
            </a:pPr>
            <a:r>
              <a:rPr lang="cs-CZ" altLang="cs-CZ" sz="20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</a:t>
            </a:r>
            <a:br>
              <a:rPr lang="cs-CZ" altLang="cs-CZ" sz="20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20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						</a:t>
            </a:r>
          </a:p>
        </p:txBody>
      </p:sp>
    </p:spTree>
    <p:extLst>
      <p:ext uri="{BB962C8B-B14F-4D97-AF65-F5344CB8AC3E}">
        <p14:creationId xmlns:p14="http://schemas.microsoft.com/office/powerpoint/2010/main" val="370389639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euro">
  <a:themeElements>
    <a:clrScheme name="euro 1">
      <a:dk1>
        <a:srgbClr val="000000"/>
      </a:dk1>
      <a:lt1>
        <a:srgbClr val="FFFFFF"/>
      </a:lt1>
      <a:dk2>
        <a:srgbClr val="000000"/>
      </a:dk2>
      <a:lt2>
        <a:srgbClr val="B7B6B7"/>
      </a:lt2>
      <a:accent1>
        <a:srgbClr val="3B7EA9"/>
      </a:accent1>
      <a:accent2>
        <a:srgbClr val="3F94D3"/>
      </a:accent2>
      <a:accent3>
        <a:srgbClr val="FFFFFF"/>
      </a:accent3>
      <a:accent4>
        <a:srgbClr val="000000"/>
      </a:accent4>
      <a:accent5>
        <a:srgbClr val="AFC0D1"/>
      </a:accent5>
      <a:accent6>
        <a:srgbClr val="3886BF"/>
      </a:accent6>
      <a:hlink>
        <a:srgbClr val="A8C8EB"/>
      </a:hlink>
      <a:folHlink>
        <a:srgbClr val="368E2B"/>
      </a:folHlink>
    </a:clrScheme>
    <a:fontScheme name="eur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uro 1">
        <a:dk1>
          <a:srgbClr val="000000"/>
        </a:dk1>
        <a:lt1>
          <a:srgbClr val="FFFFFF"/>
        </a:lt1>
        <a:dk2>
          <a:srgbClr val="000000"/>
        </a:dk2>
        <a:lt2>
          <a:srgbClr val="B7B6B7"/>
        </a:lt2>
        <a:accent1>
          <a:srgbClr val="3B7EA9"/>
        </a:accent1>
        <a:accent2>
          <a:srgbClr val="3F94D3"/>
        </a:accent2>
        <a:accent3>
          <a:srgbClr val="FFFFFF"/>
        </a:accent3>
        <a:accent4>
          <a:srgbClr val="000000"/>
        </a:accent4>
        <a:accent5>
          <a:srgbClr val="AFC0D1"/>
        </a:accent5>
        <a:accent6>
          <a:srgbClr val="3886BF"/>
        </a:accent6>
        <a:hlink>
          <a:srgbClr val="A8C8EB"/>
        </a:hlink>
        <a:folHlink>
          <a:srgbClr val="368E2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1">
  <a:themeElements>
    <a:clrScheme name="euro 1">
      <a:dk1>
        <a:srgbClr val="000000"/>
      </a:dk1>
      <a:lt1>
        <a:srgbClr val="FFFFFF"/>
      </a:lt1>
      <a:dk2>
        <a:srgbClr val="000000"/>
      </a:dk2>
      <a:lt2>
        <a:srgbClr val="B7B6B7"/>
      </a:lt2>
      <a:accent1>
        <a:srgbClr val="3B7EA9"/>
      </a:accent1>
      <a:accent2>
        <a:srgbClr val="3F94D3"/>
      </a:accent2>
      <a:accent3>
        <a:srgbClr val="FFFFFF"/>
      </a:accent3>
      <a:accent4>
        <a:srgbClr val="000000"/>
      </a:accent4>
      <a:accent5>
        <a:srgbClr val="AFC0D1"/>
      </a:accent5>
      <a:accent6>
        <a:srgbClr val="3886BF"/>
      </a:accent6>
      <a:hlink>
        <a:srgbClr val="A8C8EB"/>
      </a:hlink>
      <a:folHlink>
        <a:srgbClr val="368E2B"/>
      </a:folHlink>
    </a:clrScheme>
    <a:fontScheme name="eur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uro 1">
        <a:dk1>
          <a:srgbClr val="000000"/>
        </a:dk1>
        <a:lt1>
          <a:srgbClr val="FFFFFF"/>
        </a:lt1>
        <a:dk2>
          <a:srgbClr val="000000"/>
        </a:dk2>
        <a:lt2>
          <a:srgbClr val="B7B6B7"/>
        </a:lt2>
        <a:accent1>
          <a:srgbClr val="3B7EA9"/>
        </a:accent1>
        <a:accent2>
          <a:srgbClr val="3F94D3"/>
        </a:accent2>
        <a:accent3>
          <a:srgbClr val="FFFFFF"/>
        </a:accent3>
        <a:accent4>
          <a:srgbClr val="000000"/>
        </a:accent4>
        <a:accent5>
          <a:srgbClr val="AFC0D1"/>
        </a:accent5>
        <a:accent6>
          <a:srgbClr val="3886BF"/>
        </a:accent6>
        <a:hlink>
          <a:srgbClr val="A8C8EB"/>
        </a:hlink>
        <a:folHlink>
          <a:srgbClr val="368E2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3_euro">
  <a:themeElements>
    <a:clrScheme name="euro 1">
      <a:dk1>
        <a:srgbClr val="000000"/>
      </a:dk1>
      <a:lt1>
        <a:srgbClr val="FFFFFF"/>
      </a:lt1>
      <a:dk2>
        <a:srgbClr val="000000"/>
      </a:dk2>
      <a:lt2>
        <a:srgbClr val="B7B6B7"/>
      </a:lt2>
      <a:accent1>
        <a:srgbClr val="3B7EA9"/>
      </a:accent1>
      <a:accent2>
        <a:srgbClr val="3F94D3"/>
      </a:accent2>
      <a:accent3>
        <a:srgbClr val="FFFFFF"/>
      </a:accent3>
      <a:accent4>
        <a:srgbClr val="000000"/>
      </a:accent4>
      <a:accent5>
        <a:srgbClr val="AFC0D1"/>
      </a:accent5>
      <a:accent6>
        <a:srgbClr val="3886BF"/>
      </a:accent6>
      <a:hlink>
        <a:srgbClr val="A8C8EB"/>
      </a:hlink>
      <a:folHlink>
        <a:srgbClr val="368E2B"/>
      </a:folHlink>
    </a:clrScheme>
    <a:fontScheme name="eur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uro 1">
        <a:dk1>
          <a:srgbClr val="000000"/>
        </a:dk1>
        <a:lt1>
          <a:srgbClr val="FFFFFF"/>
        </a:lt1>
        <a:dk2>
          <a:srgbClr val="000000"/>
        </a:dk2>
        <a:lt2>
          <a:srgbClr val="B7B6B7"/>
        </a:lt2>
        <a:accent1>
          <a:srgbClr val="3B7EA9"/>
        </a:accent1>
        <a:accent2>
          <a:srgbClr val="3F94D3"/>
        </a:accent2>
        <a:accent3>
          <a:srgbClr val="FFFFFF"/>
        </a:accent3>
        <a:accent4>
          <a:srgbClr val="000000"/>
        </a:accent4>
        <a:accent5>
          <a:srgbClr val="AFC0D1"/>
        </a:accent5>
        <a:accent6>
          <a:srgbClr val="3886BF"/>
        </a:accent6>
        <a:hlink>
          <a:srgbClr val="A8C8EB"/>
        </a:hlink>
        <a:folHlink>
          <a:srgbClr val="368E2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4_euro">
  <a:themeElements>
    <a:clrScheme name="euro 1">
      <a:dk1>
        <a:srgbClr val="000000"/>
      </a:dk1>
      <a:lt1>
        <a:srgbClr val="FFFFFF"/>
      </a:lt1>
      <a:dk2>
        <a:srgbClr val="000000"/>
      </a:dk2>
      <a:lt2>
        <a:srgbClr val="B7B6B7"/>
      </a:lt2>
      <a:accent1>
        <a:srgbClr val="3B7EA9"/>
      </a:accent1>
      <a:accent2>
        <a:srgbClr val="3F94D3"/>
      </a:accent2>
      <a:accent3>
        <a:srgbClr val="FFFFFF"/>
      </a:accent3>
      <a:accent4>
        <a:srgbClr val="000000"/>
      </a:accent4>
      <a:accent5>
        <a:srgbClr val="AFC0D1"/>
      </a:accent5>
      <a:accent6>
        <a:srgbClr val="3886BF"/>
      </a:accent6>
      <a:hlink>
        <a:srgbClr val="A8C8EB"/>
      </a:hlink>
      <a:folHlink>
        <a:srgbClr val="368E2B"/>
      </a:folHlink>
    </a:clrScheme>
    <a:fontScheme name="eur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uro 1">
        <a:dk1>
          <a:srgbClr val="000000"/>
        </a:dk1>
        <a:lt1>
          <a:srgbClr val="FFFFFF"/>
        </a:lt1>
        <a:dk2>
          <a:srgbClr val="000000"/>
        </a:dk2>
        <a:lt2>
          <a:srgbClr val="B7B6B7"/>
        </a:lt2>
        <a:accent1>
          <a:srgbClr val="3B7EA9"/>
        </a:accent1>
        <a:accent2>
          <a:srgbClr val="3F94D3"/>
        </a:accent2>
        <a:accent3>
          <a:srgbClr val="FFFFFF"/>
        </a:accent3>
        <a:accent4>
          <a:srgbClr val="000000"/>
        </a:accent4>
        <a:accent5>
          <a:srgbClr val="AFC0D1"/>
        </a:accent5>
        <a:accent6>
          <a:srgbClr val="3886BF"/>
        </a:accent6>
        <a:hlink>
          <a:srgbClr val="A8C8EB"/>
        </a:hlink>
        <a:folHlink>
          <a:srgbClr val="368E2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5_euro">
  <a:themeElements>
    <a:clrScheme name="euro 1">
      <a:dk1>
        <a:srgbClr val="000000"/>
      </a:dk1>
      <a:lt1>
        <a:srgbClr val="FFFFFF"/>
      </a:lt1>
      <a:dk2>
        <a:srgbClr val="000000"/>
      </a:dk2>
      <a:lt2>
        <a:srgbClr val="B7B6B7"/>
      </a:lt2>
      <a:accent1>
        <a:srgbClr val="3B7EA9"/>
      </a:accent1>
      <a:accent2>
        <a:srgbClr val="3F94D3"/>
      </a:accent2>
      <a:accent3>
        <a:srgbClr val="FFFFFF"/>
      </a:accent3>
      <a:accent4>
        <a:srgbClr val="000000"/>
      </a:accent4>
      <a:accent5>
        <a:srgbClr val="AFC0D1"/>
      </a:accent5>
      <a:accent6>
        <a:srgbClr val="3886BF"/>
      </a:accent6>
      <a:hlink>
        <a:srgbClr val="A8C8EB"/>
      </a:hlink>
      <a:folHlink>
        <a:srgbClr val="368E2B"/>
      </a:folHlink>
    </a:clrScheme>
    <a:fontScheme name="eur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uro 1">
        <a:dk1>
          <a:srgbClr val="000000"/>
        </a:dk1>
        <a:lt1>
          <a:srgbClr val="FFFFFF"/>
        </a:lt1>
        <a:dk2>
          <a:srgbClr val="000000"/>
        </a:dk2>
        <a:lt2>
          <a:srgbClr val="B7B6B7"/>
        </a:lt2>
        <a:accent1>
          <a:srgbClr val="3B7EA9"/>
        </a:accent1>
        <a:accent2>
          <a:srgbClr val="3F94D3"/>
        </a:accent2>
        <a:accent3>
          <a:srgbClr val="FFFFFF"/>
        </a:accent3>
        <a:accent4>
          <a:srgbClr val="000000"/>
        </a:accent4>
        <a:accent5>
          <a:srgbClr val="AFC0D1"/>
        </a:accent5>
        <a:accent6>
          <a:srgbClr val="3886BF"/>
        </a:accent6>
        <a:hlink>
          <a:srgbClr val="A8C8EB"/>
        </a:hlink>
        <a:folHlink>
          <a:srgbClr val="368E2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6_euro">
  <a:themeElements>
    <a:clrScheme name="euro 1">
      <a:dk1>
        <a:srgbClr val="000000"/>
      </a:dk1>
      <a:lt1>
        <a:srgbClr val="FFFFFF"/>
      </a:lt1>
      <a:dk2>
        <a:srgbClr val="000000"/>
      </a:dk2>
      <a:lt2>
        <a:srgbClr val="B7B6B7"/>
      </a:lt2>
      <a:accent1>
        <a:srgbClr val="3B7EA9"/>
      </a:accent1>
      <a:accent2>
        <a:srgbClr val="3F94D3"/>
      </a:accent2>
      <a:accent3>
        <a:srgbClr val="FFFFFF"/>
      </a:accent3>
      <a:accent4>
        <a:srgbClr val="000000"/>
      </a:accent4>
      <a:accent5>
        <a:srgbClr val="AFC0D1"/>
      </a:accent5>
      <a:accent6>
        <a:srgbClr val="3886BF"/>
      </a:accent6>
      <a:hlink>
        <a:srgbClr val="A8C8EB"/>
      </a:hlink>
      <a:folHlink>
        <a:srgbClr val="368E2B"/>
      </a:folHlink>
    </a:clrScheme>
    <a:fontScheme name="eur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uro 1">
        <a:dk1>
          <a:srgbClr val="000000"/>
        </a:dk1>
        <a:lt1>
          <a:srgbClr val="FFFFFF"/>
        </a:lt1>
        <a:dk2>
          <a:srgbClr val="000000"/>
        </a:dk2>
        <a:lt2>
          <a:srgbClr val="B7B6B7"/>
        </a:lt2>
        <a:accent1>
          <a:srgbClr val="3B7EA9"/>
        </a:accent1>
        <a:accent2>
          <a:srgbClr val="3F94D3"/>
        </a:accent2>
        <a:accent3>
          <a:srgbClr val="FFFFFF"/>
        </a:accent3>
        <a:accent4>
          <a:srgbClr val="000000"/>
        </a:accent4>
        <a:accent5>
          <a:srgbClr val="AFC0D1"/>
        </a:accent5>
        <a:accent6>
          <a:srgbClr val="3886BF"/>
        </a:accent6>
        <a:hlink>
          <a:srgbClr val="A8C8EB"/>
        </a:hlink>
        <a:folHlink>
          <a:srgbClr val="368E2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euro">
  <a:themeElements>
    <a:clrScheme name="euro 1">
      <a:dk1>
        <a:srgbClr val="000000"/>
      </a:dk1>
      <a:lt1>
        <a:srgbClr val="FFFFFF"/>
      </a:lt1>
      <a:dk2>
        <a:srgbClr val="000000"/>
      </a:dk2>
      <a:lt2>
        <a:srgbClr val="B7B6B7"/>
      </a:lt2>
      <a:accent1>
        <a:srgbClr val="3B7EA9"/>
      </a:accent1>
      <a:accent2>
        <a:srgbClr val="3F94D3"/>
      </a:accent2>
      <a:accent3>
        <a:srgbClr val="FFFFFF"/>
      </a:accent3>
      <a:accent4>
        <a:srgbClr val="000000"/>
      </a:accent4>
      <a:accent5>
        <a:srgbClr val="AFC0D1"/>
      </a:accent5>
      <a:accent6>
        <a:srgbClr val="3886BF"/>
      </a:accent6>
      <a:hlink>
        <a:srgbClr val="A8C8EB"/>
      </a:hlink>
      <a:folHlink>
        <a:srgbClr val="368E2B"/>
      </a:folHlink>
    </a:clrScheme>
    <a:fontScheme name="eur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uro 1">
        <a:dk1>
          <a:srgbClr val="000000"/>
        </a:dk1>
        <a:lt1>
          <a:srgbClr val="FFFFFF"/>
        </a:lt1>
        <a:dk2>
          <a:srgbClr val="000000"/>
        </a:dk2>
        <a:lt2>
          <a:srgbClr val="B7B6B7"/>
        </a:lt2>
        <a:accent1>
          <a:srgbClr val="3B7EA9"/>
        </a:accent1>
        <a:accent2>
          <a:srgbClr val="3F94D3"/>
        </a:accent2>
        <a:accent3>
          <a:srgbClr val="FFFFFF"/>
        </a:accent3>
        <a:accent4>
          <a:srgbClr val="000000"/>
        </a:accent4>
        <a:accent5>
          <a:srgbClr val="AFC0D1"/>
        </a:accent5>
        <a:accent6>
          <a:srgbClr val="3886BF"/>
        </a:accent6>
        <a:hlink>
          <a:srgbClr val="A8C8EB"/>
        </a:hlink>
        <a:folHlink>
          <a:srgbClr val="368E2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euro">
  <a:themeElements>
    <a:clrScheme name="euro 1">
      <a:dk1>
        <a:srgbClr val="000000"/>
      </a:dk1>
      <a:lt1>
        <a:srgbClr val="FFFFFF"/>
      </a:lt1>
      <a:dk2>
        <a:srgbClr val="000000"/>
      </a:dk2>
      <a:lt2>
        <a:srgbClr val="B7B6B7"/>
      </a:lt2>
      <a:accent1>
        <a:srgbClr val="3B7EA9"/>
      </a:accent1>
      <a:accent2>
        <a:srgbClr val="3F94D3"/>
      </a:accent2>
      <a:accent3>
        <a:srgbClr val="FFFFFF"/>
      </a:accent3>
      <a:accent4>
        <a:srgbClr val="000000"/>
      </a:accent4>
      <a:accent5>
        <a:srgbClr val="AFC0D1"/>
      </a:accent5>
      <a:accent6>
        <a:srgbClr val="3886BF"/>
      </a:accent6>
      <a:hlink>
        <a:srgbClr val="A8C8EB"/>
      </a:hlink>
      <a:folHlink>
        <a:srgbClr val="368E2B"/>
      </a:folHlink>
    </a:clrScheme>
    <a:fontScheme name="eur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uro 1">
        <a:dk1>
          <a:srgbClr val="000000"/>
        </a:dk1>
        <a:lt1>
          <a:srgbClr val="FFFFFF"/>
        </a:lt1>
        <a:dk2>
          <a:srgbClr val="000000"/>
        </a:dk2>
        <a:lt2>
          <a:srgbClr val="B7B6B7"/>
        </a:lt2>
        <a:accent1>
          <a:srgbClr val="3B7EA9"/>
        </a:accent1>
        <a:accent2>
          <a:srgbClr val="3F94D3"/>
        </a:accent2>
        <a:accent3>
          <a:srgbClr val="FFFFFF"/>
        </a:accent3>
        <a:accent4>
          <a:srgbClr val="000000"/>
        </a:accent4>
        <a:accent5>
          <a:srgbClr val="AFC0D1"/>
        </a:accent5>
        <a:accent6>
          <a:srgbClr val="3886BF"/>
        </a:accent6>
        <a:hlink>
          <a:srgbClr val="A8C8EB"/>
        </a:hlink>
        <a:folHlink>
          <a:srgbClr val="368E2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euro</Template>
  <TotalTime>15175</TotalTime>
  <Words>1101</Words>
  <Application>Microsoft Office PowerPoint</Application>
  <PresentationFormat>Předvádění na obrazovce (4:3)</PresentationFormat>
  <Paragraphs>240</Paragraphs>
  <Slides>10</Slides>
  <Notes>9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8</vt:i4>
      </vt:variant>
      <vt:variant>
        <vt:lpstr>Nadpisy snímků</vt:lpstr>
      </vt:variant>
      <vt:variant>
        <vt:i4>10</vt:i4>
      </vt:variant>
    </vt:vector>
  </HeadingPairs>
  <TitlesOfParts>
    <vt:vector size="21" baseType="lpstr">
      <vt:lpstr>Microsoft YaHei</vt:lpstr>
      <vt:lpstr>Arial</vt:lpstr>
      <vt:lpstr>Times New Roman</vt:lpstr>
      <vt:lpstr>euro</vt:lpstr>
      <vt:lpstr>Motiv1</vt:lpstr>
      <vt:lpstr>13_euro</vt:lpstr>
      <vt:lpstr>14_euro</vt:lpstr>
      <vt:lpstr>15_euro</vt:lpstr>
      <vt:lpstr>16_euro</vt:lpstr>
      <vt:lpstr>3_euro</vt:lpstr>
      <vt:lpstr>7_euro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POLICIE ČR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Bret NPC</dc:creator>
  <cp:lastModifiedBy>Tom</cp:lastModifiedBy>
  <cp:revision>1038</cp:revision>
  <cp:lastPrinted>2018-05-07T13:36:02Z</cp:lastPrinted>
  <dcterms:created xsi:type="dcterms:W3CDTF">2009-04-09T10:42:08Z</dcterms:created>
  <dcterms:modified xsi:type="dcterms:W3CDTF">2025-11-02T10:12:53Z</dcterms:modified>
</cp:coreProperties>
</file>